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6" r:id="rId41"/>
    <p:sldId id="295" r:id="rId42"/>
    <p:sldId id="298" r:id="rId43"/>
    <p:sldId id="297" r:id="rId44"/>
    <p:sldId id="299" r:id="rId45"/>
    <p:sldId id="300" r:id="rId46"/>
    <p:sldId id="304" r:id="rId47"/>
    <p:sldId id="302" r:id="rId48"/>
    <p:sldId id="305" r:id="rId49"/>
    <p:sldId id="307" r:id="rId50"/>
    <p:sldId id="301" r:id="rId51"/>
    <p:sldId id="306" r:id="rId52"/>
    <p:sldId id="308" r:id="rId53"/>
    <p:sldId id="309" r:id="rId54"/>
    <p:sldId id="310" r:id="rId55"/>
    <p:sldId id="311" r:id="rId56"/>
    <p:sldId id="312" r:id="rId57"/>
    <p:sldId id="313" r:id="rId58"/>
    <p:sldId id="314" r:id="rId59"/>
    <p:sldId id="343" r:id="rId60"/>
    <p:sldId id="315" r:id="rId61"/>
    <p:sldId id="342"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9D76"/>
    <a:srgbClr val="FAEDBD"/>
    <a:srgbClr val="EA3323"/>
    <a:srgbClr val="43C955"/>
    <a:srgbClr val="C5E0B4"/>
    <a:srgbClr val="FFC000"/>
    <a:srgbClr val="47D45A"/>
    <a:srgbClr val="A9D18F"/>
    <a:srgbClr val="89AFAA"/>
    <a:srgbClr val="C5D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28" autoAdjust="0"/>
    <p:restoredTop sz="93663" autoAdjust="0"/>
  </p:normalViewPr>
  <p:slideViewPr>
    <p:cSldViewPr snapToGrid="0">
      <p:cViewPr varScale="1">
        <p:scale>
          <a:sx n="85" d="100"/>
          <a:sy n="85" d="100"/>
        </p:scale>
        <p:origin x="86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67265-D0E3-4586-AD3C-792AB72C0755}" type="datetimeFigureOut">
              <a:rPr lang="zh-CN" altLang="en-US" smtClean="0"/>
              <a:t>2025/12/30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48491-FBD3-43E9-889C-4BC34D48C651}" type="slidenum">
              <a:rPr lang="zh-CN" altLang="en-US" smtClean="0"/>
              <a:t>‹#›</a:t>
            </a:fld>
            <a:endParaRPr lang="zh-CN" altLang="en-US"/>
          </a:p>
        </p:txBody>
      </p:sp>
    </p:spTree>
    <p:extLst>
      <p:ext uri="{BB962C8B-B14F-4D97-AF65-F5344CB8AC3E}">
        <p14:creationId xmlns:p14="http://schemas.microsoft.com/office/powerpoint/2010/main" val="2555692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64829-C581-DC81-5511-65650E5337C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34468B-99D6-4826-A806-F0296C3C9D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C92BD9-4BDC-F05F-9252-4B199011BF9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73D0DC9-22C8-3905-85B4-8B892E3AB1B3}"/>
              </a:ext>
            </a:extLst>
          </p:cNvPr>
          <p:cNvSpPr>
            <a:spLocks noGrp="1"/>
          </p:cNvSpPr>
          <p:nvPr>
            <p:ph type="sldNum" sz="quarter" idx="5"/>
          </p:nvPr>
        </p:nvSpPr>
        <p:spPr/>
        <p:txBody>
          <a:bodyPr/>
          <a:lstStyle/>
          <a:p>
            <a:fld id="{E7CAEC6E-9261-4CE3-B828-1DE0B6BB1D1E}" type="slidenum">
              <a:rPr lang="zh-CN" altLang="en-US" smtClean="0"/>
              <a:t>61</a:t>
            </a:fld>
            <a:endParaRPr lang="zh-CN" altLang="en-US"/>
          </a:p>
        </p:txBody>
      </p:sp>
    </p:spTree>
    <p:extLst>
      <p:ext uri="{BB962C8B-B14F-4D97-AF65-F5344CB8AC3E}">
        <p14:creationId xmlns:p14="http://schemas.microsoft.com/office/powerpoint/2010/main" val="3614147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2025/12/30</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2025/12/30</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2025/12/30</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2025/12/30</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2025/12/30</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2025/12/30</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2025/12/30</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2025/12/30</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2025/12/30</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2025/12/30</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2025/12/30</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2025/12/30</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4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6.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32.png"/><Relationship Id="rId16" Type="http://schemas.openxmlformats.org/officeDocument/2006/relationships/image" Target="../media/image59.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58.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57.png"/><Relationship Id="rId22" Type="http://schemas.openxmlformats.org/officeDocument/2006/relationships/image" Target="../media/image61.png"/></Relationships>
</file>

<file path=ppt/slides/_rels/slide4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1.png"/><Relationship Id="rId18" Type="http://schemas.openxmlformats.org/officeDocument/2006/relationships/image" Target="../media/image67.png"/><Relationship Id="rId26" Type="http://schemas.openxmlformats.org/officeDocument/2006/relationships/image" Target="../media/image74.png"/><Relationship Id="rId3" Type="http://schemas.openxmlformats.org/officeDocument/2006/relationships/image" Target="../media/image33.png"/><Relationship Id="rId21" Type="http://schemas.openxmlformats.org/officeDocument/2006/relationships/image" Target="../media/image70.png"/><Relationship Id="rId7" Type="http://schemas.openxmlformats.org/officeDocument/2006/relationships/image" Target="../media/image37.png"/><Relationship Id="rId12" Type="http://schemas.openxmlformats.org/officeDocument/2006/relationships/image" Target="../media/image62.png"/><Relationship Id="rId17" Type="http://schemas.openxmlformats.org/officeDocument/2006/relationships/image" Target="../media/image66.png"/><Relationship Id="rId25" Type="http://schemas.openxmlformats.org/officeDocument/2006/relationships/image" Target="../media/image710.png"/><Relationship Id="rId2" Type="http://schemas.openxmlformats.org/officeDocument/2006/relationships/image" Target="../media/image32.png"/><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53.png"/><Relationship Id="rId24" Type="http://schemas.openxmlformats.org/officeDocument/2006/relationships/image" Target="../media/image73.png"/><Relationship Id="rId5" Type="http://schemas.openxmlformats.org/officeDocument/2006/relationships/image" Target="../media/image35.png"/><Relationship Id="rId15" Type="http://schemas.openxmlformats.org/officeDocument/2006/relationships/image" Target="../media/image64.png"/><Relationship Id="rId23" Type="http://schemas.openxmlformats.org/officeDocument/2006/relationships/image" Target="../media/image72.png"/><Relationship Id="rId28" Type="http://schemas.openxmlformats.org/officeDocument/2006/relationships/image" Target="../media/image720.png"/><Relationship Id="rId10" Type="http://schemas.openxmlformats.org/officeDocument/2006/relationships/image" Target="../media/image49.png"/><Relationship Id="rId19" Type="http://schemas.openxmlformats.org/officeDocument/2006/relationships/image" Target="../media/image68.png"/><Relationship Id="rId4" Type="http://schemas.openxmlformats.org/officeDocument/2006/relationships/image" Target="../media/image34.png"/><Relationship Id="rId9" Type="http://schemas.openxmlformats.org/officeDocument/2006/relationships/image" Target="../media/image48.pn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1.pn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5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1.png"/><Relationship Id="rId18" Type="http://schemas.openxmlformats.org/officeDocument/2006/relationships/image" Target="../media/image68.png"/><Relationship Id="rId3" Type="http://schemas.openxmlformats.org/officeDocument/2006/relationships/image" Target="../media/image33.png"/><Relationship Id="rId21" Type="http://schemas.openxmlformats.org/officeDocument/2006/relationships/image" Target="../media/image87.png"/><Relationship Id="rId7" Type="http://schemas.openxmlformats.org/officeDocument/2006/relationships/image" Target="../media/image37.pn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image" Target="../media/image91.png"/><Relationship Id="rId2" Type="http://schemas.openxmlformats.org/officeDocument/2006/relationships/image" Target="../media/image32.png"/><Relationship Id="rId16" Type="http://schemas.openxmlformats.org/officeDocument/2006/relationships/image" Target="../media/image65.png"/><Relationship Id="rId20"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53.png"/><Relationship Id="rId24" Type="http://schemas.openxmlformats.org/officeDocument/2006/relationships/image" Target="../media/image90.png"/><Relationship Id="rId5" Type="http://schemas.openxmlformats.org/officeDocument/2006/relationships/image" Target="../media/image35.png"/><Relationship Id="rId15" Type="http://schemas.openxmlformats.org/officeDocument/2006/relationships/image" Target="../media/image64.png"/><Relationship Id="rId23" Type="http://schemas.openxmlformats.org/officeDocument/2006/relationships/image" Target="../media/image89.png"/><Relationship Id="rId10" Type="http://schemas.openxmlformats.org/officeDocument/2006/relationships/image" Target="../media/image49.png"/><Relationship Id="rId19" Type="http://schemas.openxmlformats.org/officeDocument/2006/relationships/image" Target="../media/image69.png"/><Relationship Id="rId4" Type="http://schemas.openxmlformats.org/officeDocument/2006/relationships/image" Target="../media/image34.png"/><Relationship Id="rId9" Type="http://schemas.openxmlformats.org/officeDocument/2006/relationships/image" Target="../media/image48.png"/><Relationship Id="rId14" Type="http://schemas.openxmlformats.org/officeDocument/2006/relationships/image" Target="../media/image63.png"/><Relationship Id="rId22" Type="http://schemas.openxmlformats.org/officeDocument/2006/relationships/image" Target="../media/image88.png"/></Relationships>
</file>

<file path=ppt/slides/_rels/slide5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1.png"/><Relationship Id="rId18" Type="http://schemas.openxmlformats.org/officeDocument/2006/relationships/image" Target="../media/image68.png"/><Relationship Id="rId3" Type="http://schemas.openxmlformats.org/officeDocument/2006/relationships/image" Target="../media/image33.png"/><Relationship Id="rId21" Type="http://schemas.openxmlformats.org/officeDocument/2006/relationships/image" Target="../media/image94.png"/><Relationship Id="rId7" Type="http://schemas.openxmlformats.org/officeDocument/2006/relationships/image" Target="../media/image37.png"/><Relationship Id="rId12" Type="http://schemas.openxmlformats.org/officeDocument/2006/relationships/image" Target="../media/image92.png"/><Relationship Id="rId17" Type="http://schemas.openxmlformats.org/officeDocument/2006/relationships/image" Target="../media/image67.png"/><Relationship Id="rId25" Type="http://schemas.openxmlformats.org/officeDocument/2006/relationships/image" Target="../media/image98.png"/><Relationship Id="rId2" Type="http://schemas.openxmlformats.org/officeDocument/2006/relationships/image" Target="../media/image32.png"/><Relationship Id="rId16" Type="http://schemas.openxmlformats.org/officeDocument/2006/relationships/image" Target="../media/image65.png"/><Relationship Id="rId20"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53.png"/><Relationship Id="rId24" Type="http://schemas.openxmlformats.org/officeDocument/2006/relationships/image" Target="../media/image97.png"/><Relationship Id="rId5" Type="http://schemas.openxmlformats.org/officeDocument/2006/relationships/image" Target="../media/image35.png"/><Relationship Id="rId15" Type="http://schemas.openxmlformats.org/officeDocument/2006/relationships/image" Target="../media/image64.png"/><Relationship Id="rId23" Type="http://schemas.openxmlformats.org/officeDocument/2006/relationships/image" Target="../media/image96.png"/><Relationship Id="rId10" Type="http://schemas.openxmlformats.org/officeDocument/2006/relationships/image" Target="../media/image49.png"/><Relationship Id="rId19" Type="http://schemas.openxmlformats.org/officeDocument/2006/relationships/image" Target="../media/image69.png"/><Relationship Id="rId4" Type="http://schemas.openxmlformats.org/officeDocument/2006/relationships/image" Target="../media/image34.png"/><Relationship Id="rId9" Type="http://schemas.openxmlformats.org/officeDocument/2006/relationships/image" Target="../media/image48.png"/><Relationship Id="rId14" Type="http://schemas.openxmlformats.org/officeDocument/2006/relationships/image" Target="../media/image63.png"/><Relationship Id="rId22" Type="http://schemas.openxmlformats.org/officeDocument/2006/relationships/image" Target="../media/image9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6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99.png"/><Relationship Id="rId7" Type="http://schemas.openxmlformats.org/officeDocument/2006/relationships/image" Target="../media/image10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1.png"/><Relationship Id="rId10" Type="http://schemas.openxmlformats.org/officeDocument/2006/relationships/image" Target="../media/image34.png"/><Relationship Id="rId4" Type="http://schemas.openxmlformats.org/officeDocument/2006/relationships/image" Target="../media/image100.pn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  </a:t>
            </a:r>
            <a:r>
              <a:rPr lang="en-US" altLang="zh-CN" b="1" dirty="0">
                <a:latin typeface="宋体" panose="02010600030101010101" pitchFamily="2" charset="-122"/>
                <a:ea typeface="宋体" panose="02010600030101010101" pitchFamily="2" charset="-122"/>
              </a:rPr>
              <a:t>A B </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传统水印或指纹依赖于集中式、明显的触发或子图签名。混入大量相似数据集后，这些触发特征变成弱信号，难以在整体模型中检测到或与其他来源区分。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基于单一数据集统计特征的方法（例如分布偏差检测）会因多个数据集混合而失去辨识力。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063558"/>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618751" y="2210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575375" y="2923585"/>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801524"/>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0AAAC-9ECA-3507-3BE6-3130B42C8875}"/>
              </a:ext>
            </a:extLst>
          </p:cNvPr>
          <p:cNvPicPr>
            <a:picLocks noChangeAspect="1"/>
          </p:cNvPicPr>
          <p:nvPr/>
        </p:nvPicPr>
        <p:blipFill>
          <a:blip r:embed="rId2"/>
          <a:stretch>
            <a:fillRect/>
          </a:stretch>
        </p:blipFill>
        <p:spPr>
          <a:xfrm>
            <a:off x="383231" y="181155"/>
            <a:ext cx="6266392" cy="2827518"/>
          </a:xfrm>
          <a:prstGeom prst="rect">
            <a:avLst/>
          </a:prstGeom>
        </p:spPr>
      </p:pic>
      <p:pic>
        <p:nvPicPr>
          <p:cNvPr id="5" name="图片 4">
            <a:extLst>
              <a:ext uri="{FF2B5EF4-FFF2-40B4-BE49-F238E27FC236}">
                <a16:creationId xmlns:a16="http://schemas.microsoft.com/office/drawing/2014/main" id="{58E4B780-E4E3-940C-1EA9-922B0586E177}"/>
              </a:ext>
            </a:extLst>
          </p:cNvPr>
          <p:cNvPicPr>
            <a:picLocks noChangeAspect="1"/>
          </p:cNvPicPr>
          <p:nvPr/>
        </p:nvPicPr>
        <p:blipFill>
          <a:blip r:embed="rId3"/>
          <a:stretch>
            <a:fillRect/>
          </a:stretch>
        </p:blipFill>
        <p:spPr>
          <a:xfrm>
            <a:off x="286110" y="3148642"/>
            <a:ext cx="7772400" cy="3223779"/>
          </a:xfrm>
          <a:prstGeom prst="rect">
            <a:avLst/>
          </a:prstGeom>
        </p:spPr>
      </p:pic>
      <p:pic>
        <p:nvPicPr>
          <p:cNvPr id="7" name="图片 6">
            <a:extLst>
              <a:ext uri="{FF2B5EF4-FFF2-40B4-BE49-F238E27FC236}">
                <a16:creationId xmlns:a16="http://schemas.microsoft.com/office/drawing/2014/main" id="{6EFCA68D-862A-52D8-73F3-46995817DFC3}"/>
              </a:ext>
            </a:extLst>
          </p:cNvPr>
          <p:cNvPicPr>
            <a:picLocks noChangeAspect="1"/>
          </p:cNvPicPr>
          <p:nvPr/>
        </p:nvPicPr>
        <p:blipFill>
          <a:blip r:embed="rId4"/>
          <a:stretch>
            <a:fillRect/>
          </a:stretch>
        </p:blipFill>
        <p:spPr>
          <a:xfrm>
            <a:off x="6226301" y="1495469"/>
            <a:ext cx="5862182" cy="882931"/>
          </a:xfrm>
          <a:prstGeom prst="rect">
            <a:avLst/>
          </a:prstGeom>
        </p:spPr>
      </p:pic>
      <p:sp>
        <p:nvSpPr>
          <p:cNvPr id="2" name="文本框 1">
            <a:extLst>
              <a:ext uri="{FF2B5EF4-FFF2-40B4-BE49-F238E27FC236}">
                <a16:creationId xmlns:a16="http://schemas.microsoft.com/office/drawing/2014/main" id="{FC544109-46DB-2B8F-E838-FE31B67D6953}"/>
              </a:ext>
            </a:extLst>
          </p:cNvPr>
          <p:cNvSpPr txBox="1"/>
          <p:nvPr/>
        </p:nvSpPr>
        <p:spPr>
          <a:xfrm>
            <a:off x="8462682" y="3148642"/>
            <a:ext cx="394660" cy="1477328"/>
          </a:xfrm>
          <a:prstGeom prst="rect">
            <a:avLst/>
          </a:prstGeom>
          <a:noFill/>
        </p:spPr>
        <p:txBody>
          <a:bodyPr wrap="none" rtlCol="0">
            <a:spAutoFit/>
          </a:bodyPr>
          <a:lstStyle/>
          <a:p>
            <a:r>
              <a:rPr lang="en-US" altLang="zh-CN" dirty="0"/>
              <a:t>A </a:t>
            </a:r>
          </a:p>
          <a:p>
            <a:endParaRPr lang="en-US" altLang="zh-CN" dirty="0"/>
          </a:p>
          <a:p>
            <a:endParaRPr lang="en-US" altLang="zh-CN" dirty="0"/>
          </a:p>
          <a:p>
            <a:endParaRPr lang="en-US" altLang="zh-CN" dirty="0"/>
          </a:p>
          <a:p>
            <a:r>
              <a:rPr lang="en-US" altLang="zh-CN" dirty="0"/>
              <a:t>B</a:t>
            </a:r>
            <a:endParaRPr lang="zh-CN" altLang="en-US" dirty="0"/>
          </a:p>
        </p:txBody>
      </p:sp>
      <p:sp>
        <p:nvSpPr>
          <p:cNvPr id="3" name="文本框 2">
            <a:extLst>
              <a:ext uri="{FF2B5EF4-FFF2-40B4-BE49-F238E27FC236}">
                <a16:creationId xmlns:a16="http://schemas.microsoft.com/office/drawing/2014/main" id="{B7FF4F3E-5B22-C0DA-C665-F59BB3ED547F}"/>
              </a:ext>
            </a:extLst>
          </p:cNvPr>
          <p:cNvSpPr txBox="1"/>
          <p:nvPr/>
        </p:nvSpPr>
        <p:spPr>
          <a:xfrm>
            <a:off x="10336306" y="3148642"/>
            <a:ext cx="785793" cy="369332"/>
          </a:xfrm>
          <a:prstGeom prst="rect">
            <a:avLst/>
          </a:prstGeom>
          <a:noFill/>
        </p:spPr>
        <p:txBody>
          <a:bodyPr wrap="none" rtlCol="0">
            <a:spAutoFit/>
          </a:bodyPr>
          <a:lstStyle/>
          <a:p>
            <a:r>
              <a:rPr lang="en-US" altLang="zh-CN" dirty="0"/>
              <a:t>A1 A2</a:t>
            </a:r>
            <a:endParaRPr lang="zh-CN" altLang="en-US" dirty="0"/>
          </a:p>
        </p:txBody>
      </p:sp>
      <p:sp>
        <p:nvSpPr>
          <p:cNvPr id="6" name="文本框 5">
            <a:extLst>
              <a:ext uri="{FF2B5EF4-FFF2-40B4-BE49-F238E27FC236}">
                <a16:creationId xmlns:a16="http://schemas.microsoft.com/office/drawing/2014/main" id="{2ED94619-58FC-E709-1670-4F60D1F9178F}"/>
              </a:ext>
            </a:extLst>
          </p:cNvPr>
          <p:cNvSpPr txBox="1"/>
          <p:nvPr/>
        </p:nvSpPr>
        <p:spPr>
          <a:xfrm>
            <a:off x="10502217" y="4243574"/>
            <a:ext cx="453970" cy="369332"/>
          </a:xfrm>
          <a:prstGeom prst="rect">
            <a:avLst/>
          </a:prstGeom>
          <a:noFill/>
        </p:spPr>
        <p:txBody>
          <a:bodyPr wrap="none" rtlCol="0">
            <a:spAutoFit/>
          </a:bodyPr>
          <a:lstStyle/>
          <a:p>
            <a:r>
              <a:rPr lang="en-US" altLang="zh-CN" dirty="0"/>
              <a:t>A2</a:t>
            </a:r>
            <a:endParaRPr lang="zh-CN" altLang="en-US" dirty="0"/>
          </a:p>
        </p:txBody>
      </p:sp>
    </p:spTree>
    <p:extLst>
      <p:ext uri="{BB962C8B-B14F-4D97-AF65-F5344CB8AC3E}">
        <p14:creationId xmlns:p14="http://schemas.microsoft.com/office/powerpoint/2010/main" val="67747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2521" y="106234"/>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347545" y="4094766"/>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
        <p:nvSpPr>
          <p:cNvPr id="2" name="文本框 1">
            <a:extLst>
              <a:ext uri="{FF2B5EF4-FFF2-40B4-BE49-F238E27FC236}">
                <a16:creationId xmlns:a16="http://schemas.microsoft.com/office/drawing/2014/main" id="{19642E3F-C566-3550-EBF1-1A2CEE83EE16}"/>
              </a:ext>
            </a:extLst>
          </p:cNvPr>
          <p:cNvSpPr txBox="1"/>
          <p:nvPr/>
        </p:nvSpPr>
        <p:spPr>
          <a:xfrm>
            <a:off x="6096000" y="2260667"/>
            <a:ext cx="1258678"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混合数据集</a:t>
            </a:r>
          </a:p>
        </p:txBody>
      </p:sp>
      <p:sp>
        <p:nvSpPr>
          <p:cNvPr id="8" name="左大括号 7">
            <a:extLst>
              <a:ext uri="{FF2B5EF4-FFF2-40B4-BE49-F238E27FC236}">
                <a16:creationId xmlns:a16="http://schemas.microsoft.com/office/drawing/2014/main" id="{299049CF-C56A-A3AD-AFD7-560E15A1E8EE}"/>
              </a:ext>
            </a:extLst>
          </p:cNvPr>
          <p:cNvSpPr/>
          <p:nvPr/>
        </p:nvSpPr>
        <p:spPr>
          <a:xfrm>
            <a:off x="7241436" y="1937838"/>
            <a:ext cx="447381" cy="10411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775E634-1A48-2E88-93A3-EA4940182ED8}"/>
              </a:ext>
            </a:extLst>
          </p:cNvPr>
          <p:cNvSpPr txBox="1"/>
          <p:nvPr/>
        </p:nvSpPr>
        <p:spPr>
          <a:xfrm>
            <a:off x="7656055" y="1729158"/>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同一领域</a:t>
            </a:r>
          </a:p>
        </p:txBody>
      </p:sp>
      <p:sp>
        <p:nvSpPr>
          <p:cNvPr id="10" name="文本框 9">
            <a:extLst>
              <a:ext uri="{FF2B5EF4-FFF2-40B4-BE49-F238E27FC236}">
                <a16:creationId xmlns:a16="http://schemas.microsoft.com/office/drawing/2014/main" id="{30A3CA9A-D099-CA97-8B71-DA21329DE339}"/>
              </a:ext>
            </a:extLst>
          </p:cNvPr>
          <p:cNvSpPr txBox="1"/>
          <p:nvPr/>
        </p:nvSpPr>
        <p:spPr>
          <a:xfrm>
            <a:off x="7656056" y="281940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p>
        </p:txBody>
      </p:sp>
      <p:cxnSp>
        <p:nvCxnSpPr>
          <p:cNvPr id="13" name="直线箭头连接符 12">
            <a:extLst>
              <a:ext uri="{FF2B5EF4-FFF2-40B4-BE49-F238E27FC236}">
                <a16:creationId xmlns:a16="http://schemas.microsoft.com/office/drawing/2014/main" id="{2E0D8FC1-CAC7-2D50-A5E4-A9C210B656D4}"/>
              </a:ext>
            </a:extLst>
          </p:cNvPr>
          <p:cNvCxnSpPr>
            <a:stCxn id="9" idx="3"/>
          </p:cNvCxnSpPr>
          <p:nvPr/>
        </p:nvCxnSpPr>
        <p:spPr>
          <a:xfrm>
            <a:off x="8661458" y="1898435"/>
            <a:ext cx="356836" cy="446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89C1A000-EFF0-AB42-AFCF-0AC132318BEB}"/>
              </a:ext>
            </a:extLst>
          </p:cNvPr>
          <p:cNvCxnSpPr/>
          <p:nvPr/>
        </p:nvCxnSpPr>
        <p:spPr>
          <a:xfrm flipV="1">
            <a:off x="8724996" y="2498195"/>
            <a:ext cx="293298" cy="42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0A549A1-50DF-C961-D58C-4CA2F8853A47}"/>
              </a:ext>
            </a:extLst>
          </p:cNvPr>
          <p:cNvSpPr txBox="1"/>
          <p:nvPr/>
        </p:nvSpPr>
        <p:spPr>
          <a:xfrm>
            <a:off x="8989351" y="2260667"/>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不同混合比例</a:t>
            </a:r>
          </a:p>
        </p:txBody>
      </p:sp>
      <p:cxnSp>
        <p:nvCxnSpPr>
          <p:cNvPr id="17" name="直线箭头连接符 16">
            <a:extLst>
              <a:ext uri="{FF2B5EF4-FFF2-40B4-BE49-F238E27FC236}">
                <a16:creationId xmlns:a16="http://schemas.microsoft.com/office/drawing/2014/main" id="{72BF7D9F-84FE-A45A-D46D-474A3098264F}"/>
              </a:ext>
            </a:extLst>
          </p:cNvPr>
          <p:cNvCxnSpPr>
            <a:cxnSpLocks/>
            <a:stCxn id="16" idx="3"/>
          </p:cNvCxnSpPr>
          <p:nvPr/>
        </p:nvCxnSpPr>
        <p:spPr>
          <a:xfrm>
            <a:off x="10405123" y="2429944"/>
            <a:ext cx="4536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4500B7C7-DEBB-6165-AD6A-484C0B85A363}"/>
              </a:ext>
            </a:extLst>
          </p:cNvPr>
          <p:cNvSpPr txBox="1"/>
          <p:nvPr/>
        </p:nvSpPr>
        <p:spPr>
          <a:xfrm>
            <a:off x="10784848" y="2260667"/>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不同结果</a:t>
            </a:r>
          </a:p>
        </p:txBody>
      </p:sp>
      <p:sp>
        <p:nvSpPr>
          <p:cNvPr id="3" name="文本框 2">
            <a:extLst>
              <a:ext uri="{FF2B5EF4-FFF2-40B4-BE49-F238E27FC236}">
                <a16:creationId xmlns:a16="http://schemas.microsoft.com/office/drawing/2014/main" id="{092C7764-59E2-BF17-B06E-64518468B3BF}"/>
              </a:ext>
            </a:extLst>
          </p:cNvPr>
          <p:cNvSpPr txBox="1"/>
          <p:nvPr/>
        </p:nvSpPr>
        <p:spPr>
          <a:xfrm>
            <a:off x="7132252" y="133298"/>
            <a:ext cx="3652596" cy="1754326"/>
          </a:xfrm>
          <a:prstGeom prst="rect">
            <a:avLst/>
          </a:prstGeom>
          <a:noFill/>
        </p:spPr>
        <p:txBody>
          <a:bodyPr wrap="square" rtlCol="0">
            <a:spAutoFit/>
          </a:bodyPr>
          <a:lstStyle/>
          <a:p>
            <a:r>
              <a:rPr lang="zh-CN" altLang="en-US" dirty="0">
                <a:solidFill>
                  <a:srgbClr val="FF0000"/>
                </a:solidFill>
              </a:rPr>
              <a:t>现有的方法相比有哪些创新的</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有哪些挑战</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说明现有方法的局限性</a:t>
            </a:r>
          </a:p>
        </p:txBody>
      </p:sp>
      <p:sp>
        <p:nvSpPr>
          <p:cNvPr id="11" name="文本框 10">
            <a:extLst>
              <a:ext uri="{FF2B5EF4-FFF2-40B4-BE49-F238E27FC236}">
                <a16:creationId xmlns:a16="http://schemas.microsoft.com/office/drawing/2014/main" id="{72B7BC00-6B62-6F59-5AD4-B25E45C6B8D4}"/>
              </a:ext>
            </a:extLst>
          </p:cNvPr>
          <p:cNvSpPr txBox="1"/>
          <p:nvPr/>
        </p:nvSpPr>
        <p:spPr>
          <a:xfrm>
            <a:off x="10405123" y="4258780"/>
            <a:ext cx="1249060" cy="369332"/>
          </a:xfrm>
          <a:prstGeom prst="rect">
            <a:avLst/>
          </a:prstGeom>
          <a:noFill/>
        </p:spPr>
        <p:txBody>
          <a:bodyPr wrap="none" rtlCol="0">
            <a:spAutoFit/>
          </a:bodyPr>
          <a:lstStyle/>
          <a:p>
            <a:r>
              <a:rPr lang="zh-CN" altLang="en-US" dirty="0">
                <a:solidFill>
                  <a:srgbClr val="FF0000"/>
                </a:solidFill>
              </a:rPr>
              <a:t>引文 </a:t>
            </a:r>
            <a:r>
              <a:rPr lang="en-US" altLang="zh-CN" dirty="0">
                <a:solidFill>
                  <a:srgbClr val="FF0000"/>
                </a:solidFill>
              </a:rPr>
              <a:t>TDSC</a:t>
            </a:r>
            <a:endParaRPr lang="zh-CN" altLang="en-US" dirty="0">
              <a:solidFill>
                <a:srgbClr val="FF0000"/>
              </a:solidFill>
            </a:endParaRPr>
          </a:p>
        </p:txBody>
      </p:sp>
    </p:spTree>
    <p:extLst>
      <p:ext uri="{BB962C8B-B14F-4D97-AF65-F5344CB8AC3E}">
        <p14:creationId xmlns:p14="http://schemas.microsoft.com/office/powerpoint/2010/main" val="653618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8658F8-8DAF-AA86-77AD-85E4C3F7F995}"/>
              </a:ext>
            </a:extLst>
          </p:cNvPr>
          <p:cNvSpPr txBox="1"/>
          <p:nvPr/>
        </p:nvSpPr>
        <p:spPr>
          <a:xfrm>
            <a:off x="690281" y="516849"/>
            <a:ext cx="9547413"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把“不同混合比例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不同训练后处理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不同数据来源”视作</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环境（</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environments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，用</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影子模型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成员推理判别器</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来模拟可疑模型行为；在训练判别器时用不变学习（例如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IRM /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VREx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）跨环境约束判别器，使其学到在环境变化下仍稳定区分“是否源自目标数据集”的因果特征，从而实现对混合训练模型的鲁棒权属验证。</a:t>
            </a:r>
          </a:p>
        </p:txBody>
      </p:sp>
    </p:spTree>
    <p:extLst>
      <p:ext uri="{BB962C8B-B14F-4D97-AF65-F5344CB8AC3E}">
        <p14:creationId xmlns:p14="http://schemas.microsoft.com/office/powerpoint/2010/main" val="148175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B7CD39-5DAD-CDE4-4EF6-834A78D268D2}"/>
              </a:ext>
            </a:extLst>
          </p:cNvPr>
          <p:cNvPicPr>
            <a:picLocks noChangeAspect="1"/>
          </p:cNvPicPr>
          <p:nvPr/>
        </p:nvPicPr>
        <p:blipFill>
          <a:blip r:embed="rId2"/>
          <a:stretch>
            <a:fillRect/>
          </a:stretch>
        </p:blipFill>
        <p:spPr>
          <a:xfrm>
            <a:off x="1416537" y="972956"/>
            <a:ext cx="7727350" cy="3764606"/>
          </a:xfrm>
          <a:prstGeom prst="rect">
            <a:avLst/>
          </a:prstGeom>
        </p:spPr>
      </p:pic>
    </p:spTree>
    <p:extLst>
      <p:ext uri="{BB962C8B-B14F-4D97-AF65-F5344CB8AC3E}">
        <p14:creationId xmlns:p14="http://schemas.microsoft.com/office/powerpoint/2010/main" val="343581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CFD7EF-37A6-F115-44A4-C7D539EA057E}"/>
              </a:ext>
            </a:extLst>
          </p:cNvPr>
          <p:cNvSpPr txBox="1"/>
          <p:nvPr/>
        </p:nvSpPr>
        <p:spPr>
          <a:xfrm>
            <a:off x="234774" y="478173"/>
            <a:ext cx="9448420" cy="369332"/>
          </a:xfrm>
          <a:prstGeom prst="rect">
            <a:avLst/>
          </a:prstGeom>
          <a:noFill/>
        </p:spPr>
        <p:txBody>
          <a:bodyPr wrap="none" rtlCol="0">
            <a:spAutoFit/>
          </a:bodyPr>
          <a:lstStyle/>
          <a:p>
            <a:r>
              <a:rPr lang="zh-CN" altLang="en-US" dirty="0"/>
              <a:t>针对不同的混合比例训练多个影子模型，假如图提示聚合最终的输出层，输入到分类器中</a:t>
            </a:r>
          </a:p>
        </p:txBody>
      </p:sp>
    </p:spTree>
    <p:extLst>
      <p:ext uri="{BB962C8B-B14F-4D97-AF65-F5344CB8AC3E}">
        <p14:creationId xmlns:p14="http://schemas.microsoft.com/office/powerpoint/2010/main" val="334897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DB73E6A-F809-05C3-78F1-3A206844185C}"/>
              </a:ext>
            </a:extLst>
          </p:cNvPr>
          <p:cNvSpPr/>
          <p:nvPr/>
        </p:nvSpPr>
        <p:spPr>
          <a:xfrm>
            <a:off x="1331784" y="254771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4D6F166-8048-58EE-B14F-78E5B5EDF0D1}"/>
              </a:ext>
            </a:extLst>
          </p:cNvPr>
          <p:cNvSpPr txBox="1"/>
          <p:nvPr/>
        </p:nvSpPr>
        <p:spPr>
          <a:xfrm>
            <a:off x="857983" y="3196087"/>
            <a:ext cx="197361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单个的文本属性图</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直接箭头连接符 56">
            <a:extLst>
              <a:ext uri="{FF2B5EF4-FFF2-40B4-BE49-F238E27FC236}">
                <a16:creationId xmlns:a16="http://schemas.microsoft.com/office/drawing/2014/main" id="{57506B4D-CAF8-3B3A-CF0B-DAC2352B2767}"/>
              </a:ext>
            </a:extLst>
          </p:cNvPr>
          <p:cNvCxnSpPr>
            <a:cxnSpLocks/>
            <a:stCxn id="4" idx="3"/>
          </p:cNvCxnSpPr>
          <p:nvPr/>
        </p:nvCxnSpPr>
        <p:spPr>
          <a:xfrm flipV="1">
            <a:off x="2210325" y="2807695"/>
            <a:ext cx="162095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FE72D5D0-5015-2E52-80BE-A2D8504214E4}"/>
              </a:ext>
            </a:extLst>
          </p:cNvPr>
          <p:cNvSpPr txBox="1"/>
          <p:nvPr/>
        </p:nvSpPr>
        <p:spPr>
          <a:xfrm>
            <a:off x="3357481" y="3146249"/>
            <a:ext cx="1826141"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多个文本属性子图</a:t>
            </a:r>
          </a:p>
        </p:txBody>
      </p:sp>
      <p:sp>
        <p:nvSpPr>
          <p:cNvPr id="12" name="文本框 11">
            <a:extLst>
              <a:ext uri="{FF2B5EF4-FFF2-40B4-BE49-F238E27FC236}">
                <a16:creationId xmlns:a16="http://schemas.microsoft.com/office/drawing/2014/main" id="{FAB099A1-3D97-5219-CE57-84FDE4D6E70F}"/>
              </a:ext>
            </a:extLst>
          </p:cNvPr>
          <p:cNvSpPr txBox="1"/>
          <p:nvPr/>
        </p:nvSpPr>
        <p:spPr>
          <a:xfrm>
            <a:off x="2210324" y="2469141"/>
            <a:ext cx="1620957"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转换为统一子图</a:t>
            </a:r>
          </a:p>
        </p:txBody>
      </p:sp>
      <p:sp>
        <p:nvSpPr>
          <p:cNvPr id="18" name="矩形 17">
            <a:extLst>
              <a:ext uri="{FF2B5EF4-FFF2-40B4-BE49-F238E27FC236}">
                <a16:creationId xmlns:a16="http://schemas.microsoft.com/office/drawing/2014/main" id="{16B0353F-65CF-8664-9C95-316C558D9E8B}"/>
              </a:ext>
            </a:extLst>
          </p:cNvPr>
          <p:cNvSpPr/>
          <p:nvPr/>
        </p:nvSpPr>
        <p:spPr>
          <a:xfrm>
            <a:off x="5925495" y="135838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28">
            <a:extLst>
              <a:ext uri="{FF2B5EF4-FFF2-40B4-BE49-F238E27FC236}">
                <a16:creationId xmlns:a16="http://schemas.microsoft.com/office/drawing/2014/main" id="{EFE5EF6D-6408-80A2-AD7B-E756B7BC3A5C}"/>
              </a:ext>
            </a:extLst>
          </p:cNvPr>
          <p:cNvSpPr/>
          <p:nvPr/>
        </p:nvSpPr>
        <p:spPr>
          <a:xfrm>
            <a:off x="3831282" y="2547719"/>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DD73950-469A-9854-6BA1-758CC81BB8BE}"/>
              </a:ext>
            </a:extLst>
          </p:cNvPr>
          <p:cNvSpPr txBox="1"/>
          <p:nvPr/>
        </p:nvSpPr>
        <p:spPr>
          <a:xfrm>
            <a:off x="5861376" y="991722"/>
            <a:ext cx="101181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p>
        </p:txBody>
      </p:sp>
      <p:sp>
        <p:nvSpPr>
          <p:cNvPr id="21" name="矩形 20">
            <a:extLst>
              <a:ext uri="{FF2B5EF4-FFF2-40B4-BE49-F238E27FC236}">
                <a16:creationId xmlns:a16="http://schemas.microsoft.com/office/drawing/2014/main" id="{FEDB134E-1CD4-B03F-881D-FD8E1F99B902}"/>
              </a:ext>
            </a:extLst>
          </p:cNvPr>
          <p:cNvSpPr/>
          <p:nvPr/>
        </p:nvSpPr>
        <p:spPr>
          <a:xfrm>
            <a:off x="5925495" y="2547719"/>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56">
            <a:extLst>
              <a:ext uri="{FF2B5EF4-FFF2-40B4-BE49-F238E27FC236}">
                <a16:creationId xmlns:a16="http://schemas.microsoft.com/office/drawing/2014/main" id="{F66BA644-C623-113A-A5CA-B5B2814B828C}"/>
              </a:ext>
            </a:extLst>
          </p:cNvPr>
          <p:cNvCxnSpPr>
            <a:cxnSpLocks/>
            <a:endCxn id="21" idx="1"/>
          </p:cNvCxnSpPr>
          <p:nvPr/>
        </p:nvCxnSpPr>
        <p:spPr>
          <a:xfrm>
            <a:off x="4709823" y="2807695"/>
            <a:ext cx="121567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连接符: 肘形 34">
            <a:extLst>
              <a:ext uri="{FF2B5EF4-FFF2-40B4-BE49-F238E27FC236}">
                <a16:creationId xmlns:a16="http://schemas.microsoft.com/office/drawing/2014/main" id="{F9CE7092-B1EE-C60F-78C7-586A6E6680F0}"/>
              </a:ext>
            </a:extLst>
          </p:cNvPr>
          <p:cNvCxnSpPr>
            <a:cxnSpLocks/>
            <a:stCxn id="19" idx="0"/>
            <a:endCxn id="18" idx="1"/>
          </p:cNvCxnSpPr>
          <p:nvPr/>
        </p:nvCxnSpPr>
        <p:spPr>
          <a:xfrm rot="5400000" flipH="1" flipV="1">
            <a:off x="4633344" y="1255568"/>
            <a:ext cx="929361" cy="16549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EA09DA28-3AAF-C454-8D12-5860AA6131D5}"/>
              </a:ext>
            </a:extLst>
          </p:cNvPr>
          <p:cNvSpPr txBox="1"/>
          <p:nvPr/>
        </p:nvSpPr>
        <p:spPr>
          <a:xfrm>
            <a:off x="4800506" y="1305040"/>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推理</a:t>
            </a:r>
          </a:p>
        </p:txBody>
      </p:sp>
      <p:sp>
        <p:nvSpPr>
          <p:cNvPr id="31" name="文本框 30">
            <a:extLst>
              <a:ext uri="{FF2B5EF4-FFF2-40B4-BE49-F238E27FC236}">
                <a16:creationId xmlns:a16="http://schemas.microsoft.com/office/drawing/2014/main" id="{A57DD421-6026-FB70-4A42-B72644517A37}"/>
              </a:ext>
            </a:extLst>
          </p:cNvPr>
          <p:cNvSpPr txBox="1"/>
          <p:nvPr/>
        </p:nvSpPr>
        <p:spPr>
          <a:xfrm>
            <a:off x="4925892" y="2506573"/>
            <a:ext cx="6014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a:t>
            </a:r>
          </a:p>
        </p:txBody>
      </p:sp>
      <p:cxnSp>
        <p:nvCxnSpPr>
          <p:cNvPr id="32" name="直接箭头连接符 56">
            <a:extLst>
              <a:ext uri="{FF2B5EF4-FFF2-40B4-BE49-F238E27FC236}">
                <a16:creationId xmlns:a16="http://schemas.microsoft.com/office/drawing/2014/main" id="{C1A63CD3-E7A3-D465-7EC4-51451F1A94CA}"/>
              </a:ext>
            </a:extLst>
          </p:cNvPr>
          <p:cNvCxnSpPr>
            <a:cxnSpLocks/>
            <a:stCxn id="18" idx="2"/>
            <a:endCxn id="21" idx="0"/>
          </p:cNvCxnSpPr>
          <p:nvPr/>
        </p:nvCxnSpPr>
        <p:spPr>
          <a:xfrm>
            <a:off x="6399343" y="1878334"/>
            <a:ext cx="0" cy="669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BF6616AE-8A0F-AFF6-71C6-673C1EE3BB9E}"/>
              </a:ext>
            </a:extLst>
          </p:cNvPr>
          <p:cNvSpPr txBox="1"/>
          <p:nvPr/>
        </p:nvSpPr>
        <p:spPr>
          <a:xfrm>
            <a:off x="5861376" y="1999661"/>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蒸馏</a:t>
            </a:r>
          </a:p>
        </p:txBody>
      </p:sp>
      <p:sp>
        <p:nvSpPr>
          <p:cNvPr id="38" name="文本框 37">
            <a:extLst>
              <a:ext uri="{FF2B5EF4-FFF2-40B4-BE49-F238E27FC236}">
                <a16:creationId xmlns:a16="http://schemas.microsoft.com/office/drawing/2014/main" id="{9736449B-6D09-3018-016A-C4D9E08C9B59}"/>
              </a:ext>
            </a:extLst>
          </p:cNvPr>
          <p:cNvSpPr txBox="1"/>
          <p:nvPr/>
        </p:nvSpPr>
        <p:spPr>
          <a:xfrm>
            <a:off x="5925495" y="309259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影子模型</a:t>
            </a:r>
          </a:p>
        </p:txBody>
      </p:sp>
      <p:sp>
        <p:nvSpPr>
          <p:cNvPr id="42" name="文本框 41">
            <a:extLst>
              <a:ext uri="{FF2B5EF4-FFF2-40B4-BE49-F238E27FC236}">
                <a16:creationId xmlns:a16="http://schemas.microsoft.com/office/drawing/2014/main" id="{66276C54-7C47-1E92-1A48-8E6C0DBB9B1C}"/>
              </a:ext>
            </a:extLst>
          </p:cNvPr>
          <p:cNvSpPr txBox="1"/>
          <p:nvPr/>
        </p:nvSpPr>
        <p:spPr>
          <a:xfrm>
            <a:off x="7140258" y="3484803"/>
            <a:ext cx="79701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图提示</a:t>
            </a:r>
          </a:p>
        </p:txBody>
      </p:sp>
      <p:sp>
        <p:nvSpPr>
          <p:cNvPr id="43" name="矩形 42">
            <a:extLst>
              <a:ext uri="{FF2B5EF4-FFF2-40B4-BE49-F238E27FC236}">
                <a16:creationId xmlns:a16="http://schemas.microsoft.com/office/drawing/2014/main" id="{B6D602E9-1EEA-57C8-BC14-3CD32B9F354D}"/>
              </a:ext>
            </a:extLst>
          </p:cNvPr>
          <p:cNvSpPr/>
          <p:nvPr/>
        </p:nvSpPr>
        <p:spPr>
          <a:xfrm>
            <a:off x="7271347" y="2132842"/>
            <a:ext cx="534837" cy="129801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圆角 67">
            <a:extLst>
              <a:ext uri="{FF2B5EF4-FFF2-40B4-BE49-F238E27FC236}">
                <a16:creationId xmlns:a16="http://schemas.microsoft.com/office/drawing/2014/main" id="{E1F804E2-7954-1619-8BF0-8483EC0AC83A}"/>
              </a:ext>
            </a:extLst>
          </p:cNvPr>
          <p:cNvSpPr/>
          <p:nvPr/>
        </p:nvSpPr>
        <p:spPr>
          <a:xfrm>
            <a:off x="8201791" y="2489320"/>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56">
            <a:extLst>
              <a:ext uri="{FF2B5EF4-FFF2-40B4-BE49-F238E27FC236}">
                <a16:creationId xmlns:a16="http://schemas.microsoft.com/office/drawing/2014/main" id="{F799BD13-402E-588A-E09A-0638232F4356}"/>
              </a:ext>
            </a:extLst>
          </p:cNvPr>
          <p:cNvCxnSpPr>
            <a:cxnSpLocks/>
          </p:cNvCxnSpPr>
          <p:nvPr/>
        </p:nvCxnSpPr>
        <p:spPr>
          <a:xfrm>
            <a:off x="7806184" y="2749296"/>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文本框 50">
            <a:extLst>
              <a:ext uri="{FF2B5EF4-FFF2-40B4-BE49-F238E27FC236}">
                <a16:creationId xmlns:a16="http://schemas.microsoft.com/office/drawing/2014/main" id="{3498B081-A7C1-7BAC-3FEF-BA296452162E}"/>
              </a:ext>
            </a:extLst>
          </p:cNvPr>
          <p:cNvSpPr txBox="1"/>
          <p:nvPr/>
        </p:nvSpPr>
        <p:spPr>
          <a:xfrm>
            <a:off x="8072893" y="3067672"/>
            <a:ext cx="1210588"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成员分类器</a:t>
            </a:r>
          </a:p>
        </p:txBody>
      </p:sp>
      <p:cxnSp>
        <p:nvCxnSpPr>
          <p:cNvPr id="52" name="直接箭头连接符 56">
            <a:extLst>
              <a:ext uri="{FF2B5EF4-FFF2-40B4-BE49-F238E27FC236}">
                <a16:creationId xmlns:a16="http://schemas.microsoft.com/office/drawing/2014/main" id="{0244C31E-FF3A-5873-599B-366F492AEC9F}"/>
              </a:ext>
            </a:extLst>
          </p:cNvPr>
          <p:cNvCxnSpPr>
            <a:cxnSpLocks/>
          </p:cNvCxnSpPr>
          <p:nvPr/>
        </p:nvCxnSpPr>
        <p:spPr>
          <a:xfrm>
            <a:off x="6873191" y="2796915"/>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接箭头连接符 56">
            <a:extLst>
              <a:ext uri="{FF2B5EF4-FFF2-40B4-BE49-F238E27FC236}">
                <a16:creationId xmlns:a16="http://schemas.microsoft.com/office/drawing/2014/main" id="{5054B1D2-FBE8-C01B-07B3-89171BF7B237}"/>
              </a:ext>
            </a:extLst>
          </p:cNvPr>
          <p:cNvCxnSpPr>
            <a:cxnSpLocks/>
          </p:cNvCxnSpPr>
          <p:nvPr/>
        </p:nvCxnSpPr>
        <p:spPr>
          <a:xfrm flipV="1">
            <a:off x="9080332" y="2547719"/>
            <a:ext cx="460482" cy="192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6">
            <a:extLst>
              <a:ext uri="{FF2B5EF4-FFF2-40B4-BE49-F238E27FC236}">
                <a16:creationId xmlns:a16="http://schemas.microsoft.com/office/drawing/2014/main" id="{D4E4CB25-8D30-31BC-B7DA-020E7655EABC}"/>
              </a:ext>
            </a:extLst>
          </p:cNvPr>
          <p:cNvCxnSpPr>
            <a:cxnSpLocks/>
            <a:stCxn id="49" idx="3"/>
          </p:cNvCxnSpPr>
          <p:nvPr/>
        </p:nvCxnSpPr>
        <p:spPr>
          <a:xfrm>
            <a:off x="9080332" y="2749297"/>
            <a:ext cx="460482" cy="129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8C477716-1B0D-E84A-5FE6-BE86683D9FA7}"/>
              </a:ext>
            </a:extLst>
          </p:cNvPr>
          <p:cNvSpPr txBox="1"/>
          <p:nvPr/>
        </p:nvSpPr>
        <p:spPr>
          <a:xfrm>
            <a:off x="9522388" y="2359169"/>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186E6654-056E-0CA8-10CA-41D192A29820}"/>
              </a:ext>
            </a:extLst>
          </p:cNvPr>
          <p:cNvSpPr txBox="1"/>
          <p:nvPr/>
        </p:nvSpPr>
        <p:spPr>
          <a:xfrm>
            <a:off x="9540814" y="2697723"/>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838F92D7-80D6-A1DC-72AE-AC1595000924}"/>
              </a:ext>
            </a:extLst>
          </p:cNvPr>
          <p:cNvSpPr txBox="1"/>
          <p:nvPr/>
        </p:nvSpPr>
        <p:spPr>
          <a:xfrm>
            <a:off x="6873191" y="3774204"/>
            <a:ext cx="1620957" cy="584775"/>
          </a:xfrm>
          <a:prstGeom prst="rect">
            <a:avLst/>
          </a:prstGeom>
          <a:noFill/>
        </p:spPr>
        <p:txBody>
          <a:bodyPr wrap="none" rtlCol="0">
            <a:spAutoFit/>
          </a:bodyPr>
          <a:lstStyle/>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利用图提示</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适配不同的任务</a:t>
            </a:r>
          </a:p>
        </p:txBody>
      </p:sp>
      <p:sp>
        <p:nvSpPr>
          <p:cNvPr id="62" name="文本框 61">
            <a:extLst>
              <a:ext uri="{FF2B5EF4-FFF2-40B4-BE49-F238E27FC236}">
                <a16:creationId xmlns:a16="http://schemas.microsoft.com/office/drawing/2014/main" id="{823A8322-0C7D-F8E3-4EF5-E5358D770A21}"/>
              </a:ext>
            </a:extLst>
          </p:cNvPr>
          <p:cNvSpPr txBox="1"/>
          <p:nvPr/>
        </p:nvSpPr>
        <p:spPr>
          <a:xfrm>
            <a:off x="3230619" y="3764662"/>
            <a:ext cx="2236510"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统一的文本属性图提示</a:t>
            </a:r>
          </a:p>
        </p:txBody>
      </p:sp>
      <p:sp>
        <p:nvSpPr>
          <p:cNvPr id="63" name="矩形 62">
            <a:extLst>
              <a:ext uri="{FF2B5EF4-FFF2-40B4-BE49-F238E27FC236}">
                <a16:creationId xmlns:a16="http://schemas.microsoft.com/office/drawing/2014/main" id="{173FBAE6-E345-D848-091D-C975CC26F742}"/>
              </a:ext>
            </a:extLst>
          </p:cNvPr>
          <p:cNvSpPr/>
          <p:nvPr/>
        </p:nvSpPr>
        <p:spPr>
          <a:xfrm>
            <a:off x="3230619" y="3764662"/>
            <a:ext cx="2232103" cy="3698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接箭头连接符 56">
            <a:extLst>
              <a:ext uri="{FF2B5EF4-FFF2-40B4-BE49-F238E27FC236}">
                <a16:creationId xmlns:a16="http://schemas.microsoft.com/office/drawing/2014/main" id="{0966D62C-C730-9C6B-7D0A-B9F9D993390A}"/>
              </a:ext>
            </a:extLst>
          </p:cNvPr>
          <p:cNvCxnSpPr>
            <a:cxnSpLocks/>
          </p:cNvCxnSpPr>
          <p:nvPr/>
        </p:nvCxnSpPr>
        <p:spPr>
          <a:xfrm flipV="1">
            <a:off x="4323727" y="3484803"/>
            <a:ext cx="0" cy="2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E8428FBC-9DF9-0E4C-68C1-281E851D33A4}"/>
              </a:ext>
            </a:extLst>
          </p:cNvPr>
          <p:cNvSpPr txBox="1"/>
          <p:nvPr/>
        </p:nvSpPr>
        <p:spPr>
          <a:xfrm>
            <a:off x="1595718" y="5183628"/>
            <a:ext cx="7250703" cy="369332"/>
          </a:xfrm>
          <a:prstGeom prst="rect">
            <a:avLst/>
          </a:prstGeom>
          <a:noFill/>
        </p:spPr>
        <p:txBody>
          <a:bodyPr wrap="none" rtlCol="0">
            <a:spAutoFit/>
          </a:bodyPr>
          <a:lstStyle/>
          <a:p>
            <a:r>
              <a:rPr lang="en-US" altLang="zh-CN" dirty="0"/>
              <a:t>1</a:t>
            </a:r>
            <a:r>
              <a:rPr lang="zh-CN" altLang="en-US" dirty="0"/>
              <a:t>、蒸馏（相似性计算）  </a:t>
            </a:r>
            <a:r>
              <a:rPr lang="en-US" altLang="zh-CN" dirty="0"/>
              <a:t>2</a:t>
            </a:r>
            <a:r>
              <a:rPr lang="zh-CN" altLang="en-US" dirty="0"/>
              <a:t>、基于相似性生成文本提示  </a:t>
            </a:r>
            <a:r>
              <a:rPr lang="en-US" altLang="zh-CN" dirty="0"/>
              <a:t>3</a:t>
            </a:r>
            <a:r>
              <a:rPr lang="zh-CN" altLang="en-US" dirty="0"/>
              <a:t>、统一任务 </a:t>
            </a:r>
          </a:p>
        </p:txBody>
      </p:sp>
    </p:spTree>
    <p:extLst>
      <p:ext uri="{BB962C8B-B14F-4D97-AF65-F5344CB8AC3E}">
        <p14:creationId xmlns:p14="http://schemas.microsoft.com/office/powerpoint/2010/main" val="2119076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7C83-6486-15E8-A12C-115BB1F13114}"/>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07AC4C7F-DD08-AD5C-E91D-04DDB339B11F}"/>
              </a:ext>
            </a:extLst>
          </p:cNvPr>
          <p:cNvSpPr/>
          <p:nvPr/>
        </p:nvSpPr>
        <p:spPr>
          <a:xfrm>
            <a:off x="694181" y="74072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74C0DBA2-A1D8-8E50-8694-DFB934591E61}"/>
              </a:ext>
            </a:extLst>
          </p:cNvPr>
          <p:cNvSpPr/>
          <p:nvPr/>
        </p:nvSpPr>
        <p:spPr>
          <a:xfrm>
            <a:off x="998981" y="111398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484C8CAA-4772-B8E9-B435-14DD81201099}"/>
              </a:ext>
            </a:extLst>
          </p:cNvPr>
          <p:cNvSpPr/>
          <p:nvPr/>
        </p:nvSpPr>
        <p:spPr>
          <a:xfrm>
            <a:off x="1052895" y="155187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5337E48-6DBA-10C2-C997-86B8C4D9B938}"/>
              </a:ext>
            </a:extLst>
          </p:cNvPr>
          <p:cNvCxnSpPr>
            <a:cxnSpLocks/>
            <a:stCxn id="10" idx="3"/>
          </p:cNvCxnSpPr>
          <p:nvPr/>
        </p:nvCxnSpPr>
        <p:spPr>
          <a:xfrm flipH="1">
            <a:off x="471534" y="856578"/>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34EB0301-3D44-8EC9-D2E8-97DA85005244}"/>
              </a:ext>
            </a:extLst>
          </p:cNvPr>
          <p:cNvCxnSpPr>
            <a:cxnSpLocks/>
            <a:stCxn id="10" idx="5"/>
            <a:endCxn id="11" idx="1"/>
          </p:cNvCxnSpPr>
          <p:nvPr/>
        </p:nvCxnSpPr>
        <p:spPr>
          <a:xfrm>
            <a:off x="803938" y="856578"/>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65CFB3-824E-8DDB-BD68-05048CA69FD9}"/>
              </a:ext>
            </a:extLst>
          </p:cNvPr>
          <p:cNvCxnSpPr>
            <a:cxnSpLocks/>
          </p:cNvCxnSpPr>
          <p:nvPr/>
        </p:nvCxnSpPr>
        <p:spPr>
          <a:xfrm>
            <a:off x="516997" y="1209962"/>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6AB0BE51-3774-E57F-F813-3B5831DB0135}"/>
              </a:ext>
            </a:extLst>
          </p:cNvPr>
          <p:cNvCxnSpPr>
            <a:cxnSpLocks/>
            <a:stCxn id="11" idx="3"/>
          </p:cNvCxnSpPr>
          <p:nvPr/>
        </p:nvCxnSpPr>
        <p:spPr>
          <a:xfrm flipH="1">
            <a:off x="739644" y="1229839"/>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8EB99E88-1323-3B4C-692A-659CD94CE68B}"/>
              </a:ext>
            </a:extLst>
          </p:cNvPr>
          <p:cNvCxnSpPr>
            <a:cxnSpLocks/>
            <a:stCxn id="26" idx="2"/>
            <a:endCxn id="11" idx="7"/>
          </p:cNvCxnSpPr>
          <p:nvPr/>
        </p:nvCxnSpPr>
        <p:spPr>
          <a:xfrm flipH="1">
            <a:off x="1108738" y="1104307"/>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1108944C-73AC-23C1-8478-2899716A2E53}"/>
              </a:ext>
            </a:extLst>
          </p:cNvPr>
          <p:cNvCxnSpPr>
            <a:cxnSpLocks/>
            <a:stCxn id="12" idx="0"/>
            <a:endCxn id="11" idx="4"/>
          </p:cNvCxnSpPr>
          <p:nvPr/>
        </p:nvCxnSpPr>
        <p:spPr>
          <a:xfrm flipH="1" flipV="1">
            <a:off x="1063275" y="1249716"/>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9580DB87-3D3B-B066-3C37-8BBB9E20DB18}"/>
              </a:ext>
            </a:extLst>
          </p:cNvPr>
          <p:cNvCxnSpPr>
            <a:cxnSpLocks/>
            <a:stCxn id="25" idx="1"/>
            <a:endCxn id="11" idx="5"/>
          </p:cNvCxnSpPr>
          <p:nvPr/>
        </p:nvCxnSpPr>
        <p:spPr>
          <a:xfrm flipH="1" flipV="1">
            <a:off x="1108738" y="1229839"/>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30F58DD-A7D4-DB25-F922-FEB40AF78D4A}"/>
              </a:ext>
            </a:extLst>
          </p:cNvPr>
          <p:cNvCxnSpPr>
            <a:cxnSpLocks/>
            <a:stCxn id="26" idx="5"/>
            <a:endCxn id="25" idx="0"/>
          </p:cNvCxnSpPr>
          <p:nvPr/>
        </p:nvCxnSpPr>
        <p:spPr>
          <a:xfrm>
            <a:off x="1466066" y="1152295"/>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45F0B4D-A4E7-14B7-1172-77E9948DA3FC}"/>
              </a:ext>
            </a:extLst>
          </p:cNvPr>
          <p:cNvCxnSpPr>
            <a:cxnSpLocks/>
            <a:stCxn id="10" idx="4"/>
          </p:cNvCxnSpPr>
          <p:nvPr/>
        </p:nvCxnSpPr>
        <p:spPr>
          <a:xfrm flipH="1">
            <a:off x="694181" y="876455"/>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395D7D1A-C8B6-5A10-3BFA-022F0351F2A6}"/>
              </a:ext>
            </a:extLst>
          </p:cNvPr>
          <p:cNvCxnSpPr>
            <a:cxnSpLocks/>
            <a:endCxn id="12" idx="2"/>
          </p:cNvCxnSpPr>
          <p:nvPr/>
        </p:nvCxnSpPr>
        <p:spPr>
          <a:xfrm>
            <a:off x="737925" y="1598389"/>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7C54421-1B3E-2A49-9BAA-054142720F96}"/>
              </a:ext>
            </a:extLst>
          </p:cNvPr>
          <p:cNvSpPr/>
          <p:nvPr/>
        </p:nvSpPr>
        <p:spPr>
          <a:xfrm>
            <a:off x="624643" y="148613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24145FC-7607-BA5E-87C5-214D7C2D2578}"/>
              </a:ext>
            </a:extLst>
          </p:cNvPr>
          <p:cNvSpPr/>
          <p:nvPr/>
        </p:nvSpPr>
        <p:spPr>
          <a:xfrm>
            <a:off x="435079" y="107712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AA3F228-EB9A-A4F5-BEE4-6B7AEAB78035}"/>
              </a:ext>
            </a:extLst>
          </p:cNvPr>
          <p:cNvSpPr/>
          <p:nvPr/>
        </p:nvSpPr>
        <p:spPr>
          <a:xfrm>
            <a:off x="1431116" y="135452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C421AC13-CC4F-5E50-4499-97015AA38478}"/>
              </a:ext>
            </a:extLst>
          </p:cNvPr>
          <p:cNvSpPr/>
          <p:nvPr/>
        </p:nvSpPr>
        <p:spPr>
          <a:xfrm>
            <a:off x="1356309" y="103644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54B0FD89-2384-1CA9-52B0-8A6334BD7B14}"/>
              </a:ext>
            </a:extLst>
          </p:cNvPr>
          <p:cNvCxnSpPr>
            <a:cxnSpLocks/>
          </p:cNvCxnSpPr>
          <p:nvPr/>
        </p:nvCxnSpPr>
        <p:spPr>
          <a:xfrm flipH="1">
            <a:off x="1074010" y="811353"/>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C17C77AF-99BC-4607-BB26-498310CE3B20}"/>
              </a:ext>
            </a:extLst>
          </p:cNvPr>
          <p:cNvSpPr/>
          <p:nvPr/>
        </p:nvSpPr>
        <p:spPr>
          <a:xfrm>
            <a:off x="1051151" y="7229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2118474-7579-D844-43D9-4C6CFA7509F6}"/>
              </a:ext>
            </a:extLst>
          </p:cNvPr>
          <p:cNvSpPr/>
          <p:nvPr/>
        </p:nvSpPr>
        <p:spPr>
          <a:xfrm>
            <a:off x="1385653" y="71097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7DFC09BA-5DA6-D48C-911E-D042753C6710}"/>
              </a:ext>
            </a:extLst>
          </p:cNvPr>
          <p:cNvCxnSpPr>
            <a:cxnSpLocks/>
            <a:stCxn id="29" idx="6"/>
            <a:endCxn id="38" idx="2"/>
          </p:cNvCxnSpPr>
          <p:nvPr/>
        </p:nvCxnSpPr>
        <p:spPr>
          <a:xfrm flipV="1">
            <a:off x="1179739" y="778844"/>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109799C4-6628-E598-687B-256AA46E4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96" y="1024919"/>
            <a:ext cx="277200" cy="277200"/>
          </a:xfrm>
          <a:prstGeom prst="rect">
            <a:avLst/>
          </a:prstGeom>
        </p:spPr>
      </p:pic>
      <p:pic>
        <p:nvPicPr>
          <p:cNvPr id="69" name="图片 68">
            <a:extLst>
              <a:ext uri="{FF2B5EF4-FFF2-40B4-BE49-F238E27FC236}">
                <a16:creationId xmlns:a16="http://schemas.microsoft.com/office/drawing/2014/main" id="{F4636AD9-F1EE-B065-8052-9D5B8D668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38" y="420772"/>
            <a:ext cx="277200" cy="277200"/>
          </a:xfrm>
          <a:prstGeom prst="rect">
            <a:avLst/>
          </a:prstGeom>
        </p:spPr>
      </p:pic>
      <p:pic>
        <p:nvPicPr>
          <p:cNvPr id="70" name="图片 69">
            <a:extLst>
              <a:ext uri="{FF2B5EF4-FFF2-40B4-BE49-F238E27FC236}">
                <a16:creationId xmlns:a16="http://schemas.microsoft.com/office/drawing/2014/main" id="{01E39EF0-55AA-B6DB-8DE2-4AA698807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41" y="652200"/>
            <a:ext cx="277200" cy="277200"/>
          </a:xfrm>
          <a:prstGeom prst="rect">
            <a:avLst/>
          </a:prstGeom>
        </p:spPr>
      </p:pic>
      <p:pic>
        <p:nvPicPr>
          <p:cNvPr id="79" name="图片 78">
            <a:extLst>
              <a:ext uri="{FF2B5EF4-FFF2-40B4-BE49-F238E27FC236}">
                <a16:creationId xmlns:a16="http://schemas.microsoft.com/office/drawing/2014/main" id="{BF2FEF18-3EE5-1FBE-7C07-A31978402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10" y="971393"/>
            <a:ext cx="277200" cy="277200"/>
          </a:xfrm>
          <a:prstGeom prst="rect">
            <a:avLst/>
          </a:prstGeom>
        </p:spPr>
      </p:pic>
      <p:pic>
        <p:nvPicPr>
          <p:cNvPr id="80" name="图片 79">
            <a:extLst>
              <a:ext uri="{FF2B5EF4-FFF2-40B4-BE49-F238E27FC236}">
                <a16:creationId xmlns:a16="http://schemas.microsoft.com/office/drawing/2014/main" id="{E14D5977-E194-A8A6-2D2F-5C2B5A50F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148" y="1334093"/>
            <a:ext cx="277200" cy="277200"/>
          </a:xfrm>
          <a:prstGeom prst="rect">
            <a:avLst/>
          </a:prstGeom>
        </p:spPr>
      </p:pic>
      <p:pic>
        <p:nvPicPr>
          <p:cNvPr id="81" name="图片 80">
            <a:extLst>
              <a:ext uri="{FF2B5EF4-FFF2-40B4-BE49-F238E27FC236}">
                <a16:creationId xmlns:a16="http://schemas.microsoft.com/office/drawing/2014/main" id="{CEAAFFB6-3649-A321-2DA4-D67FCFC2A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21" y="1040960"/>
            <a:ext cx="277200" cy="277200"/>
          </a:xfrm>
          <a:prstGeom prst="rect">
            <a:avLst/>
          </a:prstGeom>
        </p:spPr>
      </p:pic>
      <p:pic>
        <p:nvPicPr>
          <p:cNvPr id="83" name="图片 82">
            <a:extLst>
              <a:ext uri="{FF2B5EF4-FFF2-40B4-BE49-F238E27FC236}">
                <a16:creationId xmlns:a16="http://schemas.microsoft.com/office/drawing/2014/main" id="{EB52BD8F-E656-6E64-F2E0-028C51CC3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35" y="456062"/>
            <a:ext cx="277200" cy="277200"/>
          </a:xfrm>
          <a:prstGeom prst="rect">
            <a:avLst/>
          </a:prstGeom>
        </p:spPr>
      </p:pic>
      <p:pic>
        <p:nvPicPr>
          <p:cNvPr id="84" name="图片 83">
            <a:extLst>
              <a:ext uri="{FF2B5EF4-FFF2-40B4-BE49-F238E27FC236}">
                <a16:creationId xmlns:a16="http://schemas.microsoft.com/office/drawing/2014/main" id="{95542F73-8A0E-4EDB-1DDC-E780201F7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86" y="1406446"/>
            <a:ext cx="277200" cy="277200"/>
          </a:xfrm>
          <a:prstGeom prst="rect">
            <a:avLst/>
          </a:prstGeom>
        </p:spPr>
      </p:pic>
      <p:pic>
        <p:nvPicPr>
          <p:cNvPr id="85" name="图片 84">
            <a:extLst>
              <a:ext uri="{FF2B5EF4-FFF2-40B4-BE49-F238E27FC236}">
                <a16:creationId xmlns:a16="http://schemas.microsoft.com/office/drawing/2014/main" id="{13DD7018-A637-8B9D-E41F-8B99D9E4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364" y="1489039"/>
            <a:ext cx="277200" cy="277200"/>
          </a:xfrm>
          <a:prstGeom prst="rect">
            <a:avLst/>
          </a:prstGeom>
        </p:spPr>
      </p:pic>
      <p:sp>
        <p:nvSpPr>
          <p:cNvPr id="87" name="文本框 86">
            <a:extLst>
              <a:ext uri="{FF2B5EF4-FFF2-40B4-BE49-F238E27FC236}">
                <a16:creationId xmlns:a16="http://schemas.microsoft.com/office/drawing/2014/main" id="{717CE067-3689-19D0-8F3D-C18A9B00EFC6}"/>
              </a:ext>
            </a:extLst>
          </p:cNvPr>
          <p:cNvSpPr txBox="1"/>
          <p:nvPr/>
        </p:nvSpPr>
        <p:spPr>
          <a:xfrm>
            <a:off x="307396" y="1721221"/>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4301D4B-F156-C39C-8CC3-8752408DF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5145" y="261924"/>
            <a:ext cx="892474" cy="957600"/>
          </a:xfrm>
          <a:prstGeom prst="rect">
            <a:avLst/>
          </a:prstGeom>
        </p:spPr>
      </p:pic>
      <p:pic>
        <p:nvPicPr>
          <p:cNvPr id="3" name="图片 2">
            <a:extLst>
              <a:ext uri="{FF2B5EF4-FFF2-40B4-BE49-F238E27FC236}">
                <a16:creationId xmlns:a16="http://schemas.microsoft.com/office/drawing/2014/main" id="{60999277-6893-B87A-11E2-6533AEC808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688" y="1598389"/>
            <a:ext cx="892473" cy="957600"/>
          </a:xfrm>
          <a:prstGeom prst="rect">
            <a:avLst/>
          </a:prstGeom>
        </p:spPr>
      </p:pic>
      <p:sp>
        <p:nvSpPr>
          <p:cNvPr id="5" name="Google Shape;116;p19">
            <a:extLst>
              <a:ext uri="{FF2B5EF4-FFF2-40B4-BE49-F238E27FC236}">
                <a16:creationId xmlns:a16="http://schemas.microsoft.com/office/drawing/2014/main" id="{318C8CE0-50F2-8B32-1D42-96563D77B5D9}"/>
              </a:ext>
            </a:extLst>
          </p:cNvPr>
          <p:cNvSpPr/>
          <p:nvPr/>
        </p:nvSpPr>
        <p:spPr>
          <a:xfrm>
            <a:off x="5651005" y="55303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4912BCFD-3A1E-BBCE-2E83-FF90B0750F51}"/>
              </a:ext>
            </a:extLst>
          </p:cNvPr>
          <p:cNvSpPr/>
          <p:nvPr/>
        </p:nvSpPr>
        <p:spPr>
          <a:xfrm>
            <a:off x="5799350" y="641374"/>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DFF66E22-0FDE-4FA1-209A-E3E43959B8F2}"/>
              </a:ext>
            </a:extLst>
          </p:cNvPr>
          <p:cNvSpPr/>
          <p:nvPr/>
        </p:nvSpPr>
        <p:spPr>
          <a:xfrm>
            <a:off x="5899551" y="553036"/>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6;p19">
            <a:extLst>
              <a:ext uri="{FF2B5EF4-FFF2-40B4-BE49-F238E27FC236}">
                <a16:creationId xmlns:a16="http://schemas.microsoft.com/office/drawing/2014/main" id="{E554CBC7-7608-F75D-F6A3-11237910D3E7}"/>
              </a:ext>
            </a:extLst>
          </p:cNvPr>
          <p:cNvSpPr/>
          <p:nvPr/>
        </p:nvSpPr>
        <p:spPr>
          <a:xfrm>
            <a:off x="2849274" y="1178801"/>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03;p19">
            <a:extLst>
              <a:ext uri="{FF2B5EF4-FFF2-40B4-BE49-F238E27FC236}">
                <a16:creationId xmlns:a16="http://schemas.microsoft.com/office/drawing/2014/main" id="{86634187-7A05-451D-239F-84C11C4F2EB0}"/>
              </a:ext>
            </a:extLst>
          </p:cNvPr>
          <p:cNvSpPr/>
          <p:nvPr/>
        </p:nvSpPr>
        <p:spPr>
          <a:xfrm>
            <a:off x="2997619" y="1267138"/>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6;p19">
            <a:extLst>
              <a:ext uri="{FF2B5EF4-FFF2-40B4-BE49-F238E27FC236}">
                <a16:creationId xmlns:a16="http://schemas.microsoft.com/office/drawing/2014/main" id="{230AB3CA-495C-D11C-72F4-4323A274319E}"/>
              </a:ext>
            </a:extLst>
          </p:cNvPr>
          <p:cNvSpPr/>
          <p:nvPr/>
        </p:nvSpPr>
        <p:spPr>
          <a:xfrm>
            <a:off x="3097820" y="117880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034DBA56-D25F-3F3D-EAFC-4844B5424C5B}"/>
              </a:ext>
            </a:extLst>
          </p:cNvPr>
          <p:cNvSpPr/>
          <p:nvPr/>
        </p:nvSpPr>
        <p:spPr>
          <a:xfrm>
            <a:off x="5655100" y="176624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F1AC9BA8-F8E7-631C-07C0-DD72C3F2E9C6}"/>
              </a:ext>
            </a:extLst>
          </p:cNvPr>
          <p:cNvSpPr/>
          <p:nvPr/>
        </p:nvSpPr>
        <p:spPr>
          <a:xfrm>
            <a:off x="5803445" y="1854577"/>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5E93CB-07DC-4FD4-5104-0CB374425224}"/>
              </a:ext>
            </a:extLst>
          </p:cNvPr>
          <p:cNvSpPr/>
          <p:nvPr/>
        </p:nvSpPr>
        <p:spPr>
          <a:xfrm>
            <a:off x="5903646" y="1766239"/>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CDCD45FB-BDB2-014C-8647-1A23929F4309}"/>
              </a:ext>
            </a:extLst>
          </p:cNvPr>
          <p:cNvSpPr txBox="1"/>
          <p:nvPr/>
        </p:nvSpPr>
        <p:spPr>
          <a:xfrm>
            <a:off x="3765746" y="2548072"/>
            <a:ext cx="1257075" cy="307777"/>
          </a:xfrm>
          <a:prstGeom prst="rect">
            <a:avLst/>
          </a:prstGeom>
          <a:noFill/>
        </p:spPr>
        <p:txBody>
          <a:bodyPr wrap="none" rtlCol="0">
            <a:spAutoFit/>
          </a:bodyPr>
          <a:lstStyle/>
          <a:p>
            <a:r>
              <a:rPr lang="zh-CN" altLang="en-US" sz="1400" dirty="0">
                <a:latin typeface="Times New Roman" panose="02020603050405020304" pitchFamily="18" charset="0"/>
                <a:cs typeface="Times New Roman" panose="02020603050405020304" pitchFamily="18" charset="0"/>
              </a:rPr>
              <a:t>Shadow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8F04B223-1366-23EB-CFF8-73D378699B7A}"/>
              </a:ext>
            </a:extLst>
          </p:cNvPr>
          <p:cNvSpPr txBox="1"/>
          <p:nvPr/>
        </p:nvSpPr>
        <p:spPr>
          <a:xfrm>
            <a:off x="3775327" y="1081024"/>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p:sp>
        <p:nvSpPr>
          <p:cNvPr id="39" name="文本框 38">
            <a:extLst>
              <a:ext uri="{FF2B5EF4-FFF2-40B4-BE49-F238E27FC236}">
                <a16:creationId xmlns:a16="http://schemas.microsoft.com/office/drawing/2014/main" id="{FFDC472E-A58A-D18E-B54F-17FB50351001}"/>
              </a:ext>
            </a:extLst>
          </p:cNvPr>
          <p:cNvSpPr txBox="1"/>
          <p:nvPr/>
        </p:nvSpPr>
        <p:spPr>
          <a:xfrm>
            <a:off x="5336468" y="2423445"/>
            <a:ext cx="138056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Topology-aware</a:t>
            </a:r>
            <a:endParaRPr lang="zh-CN" altLang="en-US" sz="1400" dirty="0">
              <a:latin typeface="Times New Roman" panose="02020603050405020304" pitchFamily="18" charset="0"/>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0FF7E815-6985-F955-59D8-6C1869C94D01}"/>
              </a:ext>
            </a:extLst>
          </p:cNvPr>
          <p:cNvCxnSpPr>
            <a:cxnSpLocks/>
          </p:cNvCxnSpPr>
          <p:nvPr/>
        </p:nvCxnSpPr>
        <p:spPr>
          <a:xfrm>
            <a:off x="1873144" y="1509560"/>
            <a:ext cx="8790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文本框 44">
            <a:extLst>
              <a:ext uri="{FF2B5EF4-FFF2-40B4-BE49-F238E27FC236}">
                <a16:creationId xmlns:a16="http://schemas.microsoft.com/office/drawing/2014/main" id="{35E1580B-A1C7-BE27-ACD0-85C019B1CD3D}"/>
              </a:ext>
            </a:extLst>
          </p:cNvPr>
          <p:cNvSpPr txBox="1"/>
          <p:nvPr/>
        </p:nvSpPr>
        <p:spPr>
          <a:xfrm>
            <a:off x="1758035" y="1192162"/>
            <a:ext cx="1165412"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Initialization</a:t>
            </a:r>
          </a:p>
        </p:txBody>
      </p:sp>
      <p:sp>
        <p:nvSpPr>
          <p:cNvPr id="55" name="文本框 54">
            <a:extLst>
              <a:ext uri="{FF2B5EF4-FFF2-40B4-BE49-F238E27FC236}">
                <a16:creationId xmlns:a16="http://schemas.microsoft.com/office/drawing/2014/main" id="{536CE6A6-0CAA-D497-1A11-56246B1B57D9}"/>
              </a:ext>
            </a:extLst>
          </p:cNvPr>
          <p:cNvSpPr txBox="1"/>
          <p:nvPr/>
        </p:nvSpPr>
        <p:spPr>
          <a:xfrm>
            <a:off x="8022736" y="1664185"/>
            <a:ext cx="1906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Generative </a:t>
            </a:r>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dversarial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 </a:t>
            </a: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enerator</a:t>
            </a:r>
          </a:p>
        </p:txBody>
      </p:sp>
      <p:sp>
        <p:nvSpPr>
          <p:cNvPr id="56" name="文本框 55">
            <a:extLst>
              <a:ext uri="{FF2B5EF4-FFF2-40B4-BE49-F238E27FC236}">
                <a16:creationId xmlns:a16="http://schemas.microsoft.com/office/drawing/2014/main" id="{D74E2DA9-1411-A035-5B57-F3FDE79F652F}"/>
              </a:ext>
            </a:extLst>
          </p:cNvPr>
          <p:cNvSpPr txBox="1"/>
          <p:nvPr/>
        </p:nvSpPr>
        <p:spPr>
          <a:xfrm>
            <a:off x="2490782" y="184761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sp>
        <p:nvSpPr>
          <p:cNvPr id="33" name="文本框 32">
            <a:extLst>
              <a:ext uri="{FF2B5EF4-FFF2-40B4-BE49-F238E27FC236}">
                <a16:creationId xmlns:a16="http://schemas.microsoft.com/office/drawing/2014/main" id="{DD70A6EF-B678-CE99-5598-9E0AA88723E6}"/>
              </a:ext>
            </a:extLst>
          </p:cNvPr>
          <p:cNvSpPr txBox="1"/>
          <p:nvPr/>
        </p:nvSpPr>
        <p:spPr>
          <a:xfrm>
            <a:off x="8121180" y="2701960"/>
            <a:ext cx="3803579" cy="738664"/>
          </a:xfrm>
          <a:prstGeom prst="rect">
            <a:avLst/>
          </a:prstGeom>
          <a:noFill/>
        </p:spPr>
        <p:txBody>
          <a:bodyPr wrap="square">
            <a:spAutoFit/>
          </a:bodyPr>
          <a:lstStyle/>
          <a:p>
            <a:r>
              <a:rPr lang="en-US" altLang="zh-CN" sz="1400" i="1" dirty="0">
                <a:latin typeface="Times New Roman" panose="02020603050405020304" pitchFamily="18" charset="0"/>
                <a:cs typeface="Times New Roman" panose="02020603050405020304" pitchFamily="18" charset="0"/>
              </a:rPr>
              <a:t>Title: original title  and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a:p>
            <a:r>
              <a:rPr lang="en-US" altLang="zh-CN" sz="1400" i="1" dirty="0">
                <a:latin typeface="Times New Roman" panose="02020603050405020304" pitchFamily="18" charset="0"/>
                <a:cs typeface="Times New Roman" panose="02020603050405020304" pitchFamily="18" charset="0"/>
              </a:rPr>
              <a:t>Abstract: original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sp>
        <p:nvSpPr>
          <p:cNvPr id="31" name="文本框 30">
            <a:extLst>
              <a:ext uri="{FF2B5EF4-FFF2-40B4-BE49-F238E27FC236}">
                <a16:creationId xmlns:a16="http://schemas.microsoft.com/office/drawing/2014/main" id="{2C415B5B-4E12-F5F4-F070-FDC7B5366DA3}"/>
              </a:ext>
            </a:extLst>
          </p:cNvPr>
          <p:cNvSpPr txBox="1"/>
          <p:nvPr/>
        </p:nvSpPr>
        <p:spPr>
          <a:xfrm>
            <a:off x="8022736" y="1145389"/>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Generative s</a:t>
            </a:r>
            <a:r>
              <a:rPr lang="en-US" altLang="zh-CN" sz="1200" dirty="0">
                <a:latin typeface="Times New Roman" panose="02020603050405020304" pitchFamily="18" charset="0"/>
                <a:cs typeface="Times New Roman" panose="02020603050405020304" pitchFamily="18" charset="0"/>
              </a:rPr>
              <a:t>uspected</a:t>
            </a:r>
            <a:r>
              <a:rPr lang="en-US" altLang="zh-CN" sz="1200" b="1" dirty="0">
                <a:latin typeface="Times New Roman" panose="02020603050405020304" pitchFamily="18" charset="0"/>
                <a:cs typeface="Times New Roman" panose="02020603050405020304" pitchFamily="18" charset="0"/>
              </a:rPr>
              <a:t> model distillation</a:t>
            </a:r>
          </a:p>
        </p:txBody>
      </p:sp>
      <p:sp>
        <p:nvSpPr>
          <p:cNvPr id="71" name="文本框 70">
            <a:extLst>
              <a:ext uri="{FF2B5EF4-FFF2-40B4-BE49-F238E27FC236}">
                <a16:creationId xmlns:a16="http://schemas.microsoft.com/office/drawing/2014/main" id="{5981EFFB-0FD5-FD9A-52C7-C46A96FD1155}"/>
              </a:ext>
            </a:extLst>
          </p:cNvPr>
          <p:cNvSpPr txBox="1"/>
          <p:nvPr/>
        </p:nvSpPr>
        <p:spPr>
          <a:xfrm>
            <a:off x="688937" y="3496239"/>
            <a:ext cx="7842154" cy="369332"/>
          </a:xfrm>
          <a:prstGeom prst="rect">
            <a:avLst/>
          </a:prstGeom>
          <a:noFill/>
        </p:spPr>
        <p:txBody>
          <a:bodyPr wrap="square">
            <a:spAutoFit/>
          </a:bodyPr>
          <a:lstStyle/>
          <a:p>
            <a:r>
              <a:rPr lang="en" altLang="zh-CN" b="1" i="0" dirty="0">
                <a:solidFill>
                  <a:srgbClr val="111133"/>
                </a:solidFill>
                <a:effectLst/>
                <a:latin typeface="Times New Roman" panose="02020603050405020304" pitchFamily="18" charset="0"/>
                <a:cs typeface="Times New Roman" panose="02020603050405020304" pitchFamily="18" charset="0"/>
              </a:rPr>
              <a:t>Prompt-driven Unified Text-Attribute Graph </a:t>
            </a:r>
            <a:r>
              <a:rPr lang="en-US" altLang="zh-CN" b="1" dirty="0">
                <a:solidFill>
                  <a:srgbClr val="111133"/>
                </a:solidFill>
                <a:latin typeface="Times New Roman" panose="02020603050405020304" pitchFamily="18" charset="0"/>
                <a:cs typeface="Times New Roman" panose="02020603050405020304" pitchFamily="18" charset="0"/>
              </a:rPr>
              <a:t>D</a:t>
            </a:r>
            <a:r>
              <a:rPr lang="en-US" altLang="zh-CN" b="1" i="0" dirty="0">
                <a:solidFill>
                  <a:srgbClr val="111133"/>
                </a:solidFill>
                <a:effectLst/>
                <a:latin typeface="Times New Roman" panose="02020603050405020304" pitchFamily="18" charset="0"/>
                <a:cs typeface="Times New Roman" panose="02020603050405020304" pitchFamily="18" charset="0"/>
              </a:rPr>
              <a:t>ataset</a:t>
            </a:r>
            <a:r>
              <a:rPr lang="en" altLang="zh-CN" b="1" i="0" dirty="0">
                <a:solidFill>
                  <a:srgbClr val="111133"/>
                </a:solidFill>
                <a:effectLst/>
                <a:latin typeface="Times New Roman" panose="02020603050405020304" pitchFamily="18" charset="0"/>
                <a:cs typeface="Times New Roman" panose="02020603050405020304" pitchFamily="18" charset="0"/>
              </a:rPr>
              <a:t> Ownership Verification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5576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9392A-EA15-CF33-15BC-3DA6EE8B6088}"/>
            </a:ext>
          </a:extLst>
        </p:cNvPr>
        <p:cNvGrpSpPr/>
        <p:nvPr/>
      </p:nvGrpSpPr>
      <p:grpSpPr>
        <a:xfrm>
          <a:off x="0" y="0"/>
          <a:ext cx="0" cy="0"/>
          <a:chOff x="0" y="0"/>
          <a:chExt cx="0" cy="0"/>
        </a:xfrm>
      </p:grpSpPr>
      <p:sp>
        <p:nvSpPr>
          <p:cNvPr id="524" name="矩形 523">
            <a:extLst>
              <a:ext uri="{FF2B5EF4-FFF2-40B4-BE49-F238E27FC236}">
                <a16:creationId xmlns:a16="http://schemas.microsoft.com/office/drawing/2014/main" id="{22687BF2-0099-0D61-7CF2-702669B1B145}"/>
              </a:ext>
            </a:extLst>
          </p:cNvPr>
          <p:cNvSpPr/>
          <p:nvPr/>
        </p:nvSpPr>
        <p:spPr>
          <a:xfrm>
            <a:off x="7441516" y="163024"/>
            <a:ext cx="4715053" cy="6661663"/>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9" name="矩形 218">
            <a:extLst>
              <a:ext uri="{FF2B5EF4-FFF2-40B4-BE49-F238E27FC236}">
                <a16:creationId xmlns:a16="http://schemas.microsoft.com/office/drawing/2014/main" id="{ECE69C4C-D9AF-0FCB-BD62-C69C8AF616B0}"/>
              </a:ext>
            </a:extLst>
          </p:cNvPr>
          <p:cNvSpPr/>
          <p:nvPr/>
        </p:nvSpPr>
        <p:spPr>
          <a:xfrm>
            <a:off x="109043" y="3424038"/>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EC410BE4-3F30-7CD1-CA5E-EAD9421662F4}"/>
              </a:ext>
            </a:extLst>
          </p:cNvPr>
          <p:cNvSpPr/>
          <p:nvPr/>
        </p:nvSpPr>
        <p:spPr>
          <a:xfrm>
            <a:off x="109044" y="158867"/>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2A1C94A3-BE2F-833A-0D3D-F87B356ADF54}"/>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8F49DCA-BC16-D697-4C1A-6E1033255ED7}"/>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21D78049-12BF-E53A-58B5-DAF9DF8BE9D0}"/>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10F2D5-6A93-4C45-7F10-C493BF82E817}"/>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D749CC83-3E9D-3C81-0FD6-585ED40FF221}"/>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22556FD2-04F8-1B71-C4B0-D94CC63AF13E}"/>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ADB0A96-E330-66B0-18F8-7DBFD34DAB89}"/>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7EFD0FF-B2B6-9E3E-48B7-CC804EDA1FC1}"/>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347E98-3664-69BB-33FF-02F63B5AB51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6664BFA2-A0B3-67F8-ADD3-DA5986AB4D0A}"/>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2E79B756-8C80-048F-5C53-AC2478B8E84F}"/>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2135A93E-D012-685F-5BBD-159D154109B1}"/>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6D3D1CA4-3935-64C3-A460-11AEC2B78B9E}"/>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4ACF474C-76EB-2A59-F630-C526339EA06D}"/>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1FFE56A-0306-5A9C-416D-248D724F098F}"/>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F02A649-8974-FE0F-4C34-B0C42247D4C8}"/>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23152CD-5EAA-92D9-705A-EB989A78C24A}"/>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104E0AF4-0ABA-2303-C581-003D80F18E7A}"/>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B8353761-7DA9-9278-3FD7-413BBE67F100}"/>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B3CC276-C33A-4000-82B8-133F462D20F5}"/>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548C4E1D-7A8E-B912-FC17-49F4ACD4F35A}"/>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99F11A1-8432-EDF3-B3A9-600F3D434A6D}"/>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98F8E4DB-01A1-836F-AF8E-E1F2F09A9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BD0EEAB7-7551-1C40-8C3A-9A6B4E26E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2455A93F-21B1-0BFF-10C1-BB8CD0A0C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890C56F7-95F2-EBA4-3E96-571AF3B35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12AA2C46-E175-DE47-FD04-BE91292D9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280E6421-3A39-9DF2-AC6D-63A91E3F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7F0A0C5D-7A67-03EC-2746-0AE0D954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E70EC3E1-AF9E-419C-086F-1C687BBE5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E45D27FC-1476-71FB-C95B-E8C08F9B1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6D683EB3-12C3-1284-A041-2C0A314A048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1F10D57-7FB6-389E-3B58-88229BB04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0CF50C42-36F7-467A-E18C-14F1A9A86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B717E05E-18CC-2077-C4DD-B1322E3F6566}"/>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2989B64C-A86A-00DF-5D67-A9ED5CAA3621}"/>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89FC1677-4470-6A04-2B50-4AEE196FD43C}"/>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BA2892D-47FD-86A5-D868-AE5C085883A0}"/>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26E6EF3A-1936-B45F-DDBA-3D04CEDAE34D}"/>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FAC1EA-FF43-5874-167F-E71C55E2EED1}"/>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FE9EBE34-1205-2D8D-1AC1-47F93C216303}"/>
              </a:ext>
            </a:extLst>
          </p:cNvPr>
          <p:cNvSpPr txBox="1"/>
          <p:nvPr/>
        </p:nvSpPr>
        <p:spPr>
          <a:xfrm>
            <a:off x="3936174" y="2736706"/>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36F108B7-0D16-9C1E-AD33-2F1554CC7D2B}"/>
              </a:ext>
            </a:extLst>
          </p:cNvPr>
          <p:cNvSpPr txBox="1"/>
          <p:nvPr/>
        </p:nvSpPr>
        <p:spPr>
          <a:xfrm>
            <a:off x="3775541" y="1052315"/>
            <a:ext cx="143820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model</a:t>
            </a:r>
            <a:endParaRPr lang="zh-CN" altLang="en-US" sz="1400" dirty="0"/>
          </a:p>
        </p:txBody>
      </p:sp>
      <p:sp>
        <p:nvSpPr>
          <p:cNvPr id="39" name="文本框 38">
            <a:extLst>
              <a:ext uri="{FF2B5EF4-FFF2-40B4-BE49-F238E27FC236}">
                <a16:creationId xmlns:a16="http://schemas.microsoft.com/office/drawing/2014/main" id="{4F218CDC-BDE6-A55B-7E32-F90D6862FF80}"/>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397FB9B7-3912-D9C0-CEF3-6E8CC7298CC8}"/>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D07F641-3899-B182-9FF5-F5F257F172D0}"/>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D99F9434-DE63-C390-DFDB-E99AF922BE0F}"/>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5129F089-315F-80C9-8C0A-158C0322227A}"/>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48BD3BA6-1197-8C21-190E-378933869DE3}"/>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41E37504-9FA7-D946-C931-1AF8B4C5E471}"/>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BDEE9BD5-8C63-D04A-858E-A1B614868B84}"/>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CD1DE0F2-8B9F-A1C0-6FB5-3F024AE5F0B9}"/>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B5E328A0-7CF5-8645-1949-2A18CF6DD0A4}"/>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63294352-5B8A-7357-5F68-7ACA46C8F10C}"/>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43DFC8EB-1E71-9172-A463-B8CD7A93E23F}"/>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FE61FD92-AB3C-5509-BA93-4722D1844DAA}"/>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E5D4F22F-B719-60C3-8910-2351CFA4631D}"/>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6CFC83BC-2843-5795-87BE-17B7A9251D34}"/>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508AEE47-0FA3-68E5-D1A7-8494960BF8AA}"/>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ADB9E5E4-9BA7-A6FE-E2E0-F1422BD4178A}"/>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437BC450-833C-2AA1-769E-8061BCDEA8B5}"/>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2970443B-1E11-C46E-95F6-E9554FDE1999}"/>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60BDBFF3-BDF5-FE09-F253-66912328C1C2}"/>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9129E921-E41D-F3F4-4958-02687051DF0A}"/>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8FBDCF01-6D09-D705-4BA2-B8BD0E8AB2C4}"/>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8EC93BFD-616A-E74E-30E3-E6DEE176057E}"/>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36AECEB6-04A3-5475-2B17-06E1A94BC045}"/>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7529DC9-9F8C-6D89-14E5-3E77FC4B4FDA}"/>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48EB04A-497A-E11E-62B1-484F653F81A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B67AA27-3562-99FD-EE74-0B321209CA5D}"/>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3B52634F-AA7F-75B2-21CB-0638CF89CAAF}"/>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3A07A153-7570-D59F-306C-1559AB111ED4}"/>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B72F243E-0CFB-44AC-BA95-CF47CEF19B46}"/>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ECF3FB04-7DBE-4883-8DAB-AA148F2C06DE}"/>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4815281B-043D-241D-D74F-E3D7D1937F83}"/>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321DFD47-01B9-D347-B41D-A5A311E80AA7}"/>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4EA936F4-D805-DB36-1460-048B347D2C87}"/>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37905FDD-E446-37B6-4FD5-70A2D26D8215}"/>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8749D3D7-F1C7-30D2-764A-35C2D73A7C7C}"/>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DCDAD518-54C7-22E4-0D43-91C3001C6278}"/>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D039850E-63BB-E9C1-09AA-93C6A2CE4B44}"/>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08C1A2D3-B4BC-BF1A-4CD8-5F666BAE1F21}"/>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F53259FE-991A-AF42-8845-D46D5F88DED5}"/>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2CB925D3-68D9-2BED-97AB-894C84519737}"/>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38BFA73E-A66E-F607-5221-FC760A7AAB32}"/>
              </a:ext>
            </a:extLst>
          </p:cNvPr>
          <p:cNvSpPr txBox="1"/>
          <p:nvPr/>
        </p:nvSpPr>
        <p:spPr>
          <a:xfrm>
            <a:off x="362636" y="195955"/>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D93A1B8C-8C08-F1A1-AF88-1320D8424A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17B88460-F6D1-9097-DC18-64DFC9EFBD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D92A8AF6-9188-F4FD-CD9B-DB3F262EB478}"/>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31A5CE6D-473A-1093-F3E5-0F89CAE1AC1B}"/>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639AD184-1162-C9A6-4B53-8159DC3706DA}"/>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C1AB4470-828A-9182-8CDC-3A1F5F54773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2B6CC9E4-BEFD-F1A4-B08D-BE2022CD3813}"/>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7A4EDC88-1F71-05D2-BFBE-0A9610EF3F4A}"/>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85E2E2D7-8C1C-94DC-914B-7AB5FC993E6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E76DD473-DDE0-871E-525B-BC5340AE6C84}"/>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A63C49CE-358C-D987-171A-F08F6813E3C7}"/>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AE2865FA-0716-0637-F6FA-C662E71AE1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CAE07047-E6D2-7E9D-596E-EBFF3DDB44AD}"/>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9D6CF2FC-D1E4-E992-5CC4-010D767DB689}"/>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E08F1311-1EB9-2F13-5AB4-03D67CDF0D4F}"/>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6F89EC19-120B-F83B-EF7D-A4BC0744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005C37CE-4132-B20B-9965-4B4401E33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6E12AC0E-381A-F85E-4CFC-5B12644AA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E0567A8-CA4F-8AE5-F240-D2ED01216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E67A5629-9458-D4E1-6A11-1DBB7270F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E11D0C98-5865-2A56-13AE-67037189C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14E7E9FE-5DC8-AB83-118B-7DDEC128C5A2}"/>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DA180AF7-5F4D-44C0-F0A9-748DD0872B2B}"/>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2EAF4AA-9CEE-20BD-5AE5-FD2D842B7A35}"/>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F79C0111-8F9A-1371-1A12-DFB77E95E559}"/>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D613E7C2-8077-2788-1098-6DC75536EAC8}"/>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a:t>
                </a:r>
                <a:r>
                  <a:rPr lang="en-US" altLang="zh-CN" sz="1400" i="1" dirty="0">
                    <a:solidFill>
                      <a:srgbClr val="FF0000"/>
                    </a:solidFill>
                    <a:latin typeface="Times New Roman" panose="02020603050405020304" pitchFamily="18" charset="0"/>
                    <a:cs typeface="Times New Roman" panose="02020603050405020304" pitchFamily="18" charset="0"/>
                  </a:rPr>
                  <a:t>title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abstract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D613E7C2-8077-2788-1098-6DC75536EAC8}"/>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174C642E-2532-B973-9766-70B08E9A63D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1061CB81-FA02-3AFE-AFDB-52FCC4B53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8133" y="4912063"/>
            <a:ext cx="644266" cy="644266"/>
          </a:xfrm>
          <a:prstGeom prst="rect">
            <a:avLst/>
          </a:prstGeom>
        </p:spPr>
      </p:pic>
      <p:pic>
        <p:nvPicPr>
          <p:cNvPr id="339" name="图片 338">
            <a:extLst>
              <a:ext uri="{FF2B5EF4-FFF2-40B4-BE49-F238E27FC236}">
                <a16:creationId xmlns:a16="http://schemas.microsoft.com/office/drawing/2014/main" id="{75B7403D-EAFA-E6E3-0C23-1AD915F4F6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8C00CCD5-DE60-1C7F-4D91-18596BFFCC61}"/>
              </a:ext>
            </a:extLst>
          </p:cNvPr>
          <p:cNvCxnSpPr>
            <a:cxnSpLocks/>
          </p:cNvCxnSpPr>
          <p:nvPr/>
        </p:nvCxnSpPr>
        <p:spPr>
          <a:xfrm>
            <a:off x="2498002" y="5177055"/>
            <a:ext cx="4152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9" name="文本框 348">
            <a:extLst>
              <a:ext uri="{FF2B5EF4-FFF2-40B4-BE49-F238E27FC236}">
                <a16:creationId xmlns:a16="http://schemas.microsoft.com/office/drawing/2014/main" id="{0EC41EA0-D25E-F815-3249-86B3192AF8DF}"/>
              </a:ext>
            </a:extLst>
          </p:cNvPr>
          <p:cNvSpPr txBox="1"/>
          <p:nvPr/>
        </p:nvSpPr>
        <p:spPr>
          <a:xfrm>
            <a:off x="2371030" y="4884061"/>
            <a:ext cx="72809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sp>
        <p:nvSpPr>
          <p:cNvPr id="352" name="矩形: 圆角 351">
            <a:extLst>
              <a:ext uri="{FF2B5EF4-FFF2-40B4-BE49-F238E27FC236}">
                <a16:creationId xmlns:a16="http://schemas.microsoft.com/office/drawing/2014/main" id="{16E1814E-50BE-FD8B-DD12-F2BA08E2B693}"/>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4BEBE0C1-3E8A-77B4-7C8B-A31990BF45C5}"/>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solidFill>
                  <a:srgbClr val="FF0000"/>
                </a:solidFill>
                <a:latin typeface="Times New Roman" panose="02020603050405020304" pitchFamily="18" charset="0"/>
                <a:cs typeface="Times New Roman" panose="02020603050405020304" pitchFamily="18" charset="0"/>
              </a:rPr>
              <a:t>User prompt </a:t>
            </a:r>
            <a:r>
              <a:rPr lang="en-US" altLang="zh-CN" sz="1400" i="1" dirty="0">
                <a:latin typeface="Times New Roman" panose="02020603050405020304" pitchFamily="18" charset="0"/>
                <a:cs typeface="Times New Roman" panose="02020603050405020304" pitchFamily="18" charset="0"/>
              </a:rPr>
              <a:t>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b="1" i="1" dirty="0">
                <a:solidFill>
                  <a:srgbClr val="FF0000"/>
                </a:solidFill>
                <a:latin typeface="Times New Roman" panose="02020603050405020304" pitchFamily="18" charset="0"/>
                <a:cs typeface="Times New Roman" panose="02020603050405020304" pitchFamily="18" charset="0"/>
              </a:rPr>
              <a:t>U</a:t>
            </a:r>
            <a:r>
              <a:rPr lang="en-US" altLang="zh-CN" sz="1400" i="1" dirty="0">
                <a:solidFill>
                  <a:srgbClr val="FF0000"/>
                </a:solidFill>
                <a:latin typeface="Times New Roman" panose="02020603050405020304" pitchFamily="18" charset="0"/>
                <a:cs typeface="Times New Roman" panose="02020603050405020304" pitchFamily="18" charset="0"/>
              </a:rPr>
              <a:t>ser content </a:t>
            </a:r>
            <a:r>
              <a:rPr lang="en-US" altLang="zh-CN" sz="1400" i="1" dirty="0">
                <a:latin typeface="Times New Roman" panose="02020603050405020304" pitchFamily="18" charset="0"/>
                <a:cs typeface="Times New Roman" panose="02020603050405020304" pitchFamily="18" charset="0"/>
              </a:rPr>
              <a:t>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solidFill>
                  <a:srgbClr val="FF0000"/>
                </a:solidFill>
                <a:latin typeface="Times New Roman" panose="02020603050405020304" pitchFamily="18" charset="0"/>
                <a:cs typeface="Times New Roman" panose="02020603050405020304" pitchFamily="18" charset="0"/>
              </a:rPr>
              <a:t>deceptive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6EAD5ABA-95B3-2D44-22BF-3C5AE9B08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4FF6B2A5-889B-6892-5A94-E8CD02998354}"/>
              </a:ext>
            </a:extLst>
          </p:cNvPr>
          <p:cNvSpPr txBox="1"/>
          <p:nvPr/>
        </p:nvSpPr>
        <p:spPr>
          <a:xfrm>
            <a:off x="4308657" y="5649000"/>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56" name="直接箭头连接符 355">
            <a:extLst>
              <a:ext uri="{FF2B5EF4-FFF2-40B4-BE49-F238E27FC236}">
                <a16:creationId xmlns:a16="http://schemas.microsoft.com/office/drawing/2014/main" id="{3554F7FB-8B43-AB7C-26E5-50E0CD298694}"/>
              </a:ext>
            </a:extLst>
          </p:cNvPr>
          <p:cNvCxnSpPr>
            <a:cxnSpLocks/>
          </p:cNvCxnSpPr>
          <p:nvPr/>
        </p:nvCxnSpPr>
        <p:spPr>
          <a:xfrm>
            <a:off x="4017238" y="5102036"/>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AE24892F-3934-8E44-0C6A-4A2EE71C07A5}"/>
              </a:ext>
            </a:extLst>
          </p:cNvPr>
          <p:cNvCxnSpPr>
            <a:cxnSpLocks/>
          </p:cNvCxnSpPr>
          <p:nvPr/>
        </p:nvCxnSpPr>
        <p:spPr>
          <a:xfrm flipV="1">
            <a:off x="1813335" y="5300882"/>
            <a:ext cx="1412646" cy="757648"/>
          </a:xfrm>
          <a:prstGeom prst="curvedConnector3">
            <a:avLst>
              <a:gd name="adj1" fmla="val 50000"/>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1B3297CD-BCE2-5F57-53C5-2D0BBFC528F8}"/>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6B90D785-65C3-C583-9BD8-C5F920DA8460}"/>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DA8C7AB6-268B-3954-142B-986E9409DD99}"/>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9F3C7EC1-22C0-32D1-8E39-727C1298AEB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E6294946-644E-7A20-6880-A064D64E0832}"/>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200E8E-2B5A-BDFC-C78A-866B9C7A6E6E}"/>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9E8DD044-38B5-B553-DD08-389513370BEF}"/>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6030F874-706A-9851-4340-F1608CD11B4D}"/>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89BC7746-95DC-6AC1-5A71-F9F3C73D930F}"/>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241776C9-3820-7D60-E1F4-FEDD0B3A4CCA}"/>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70ADBDC7-ED89-3C93-1E2C-EC6C5525D42F}"/>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3FBE773-C9A3-F357-32EE-C9E6CF1ADF1F}"/>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408DD51-0351-891D-2C3D-6B0948B6E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78FA539B-F271-6BC6-7C21-1AE8C3ED4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E3F2C368-BA47-85D8-0CDC-61A3B3CC3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45AEA7AE-717A-91C3-C5FB-2DA8F7C05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BA7D535C-BEBA-D597-370C-634B0FFB80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ADCD7109-238D-5A11-4BA8-5D169DB9C9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C4767074-CC2C-B8F6-4B47-C1D478A14755}"/>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BA36664C-4B3B-FE9B-121F-766B206F871F}"/>
              </a:ext>
            </a:extLst>
          </p:cNvPr>
          <p:cNvSpPr txBox="1"/>
          <p:nvPr/>
        </p:nvSpPr>
        <p:spPr>
          <a:xfrm>
            <a:off x="2502409" y="5645192"/>
            <a:ext cx="1960793"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deceptive</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DD4139C8-1E7E-D10C-2822-3991F472FEC3}"/>
              </a:ext>
            </a:extLst>
          </p:cNvPr>
          <p:cNvSpPr txBox="1"/>
          <p:nvPr/>
        </p:nvSpPr>
        <p:spPr>
          <a:xfrm>
            <a:off x="3878844" y="4816065"/>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0C79A2CD-C997-67F6-7FE8-66FCC46788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B87FD017-6613-5F53-3C79-87C99029687E}"/>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C6A2AF69-294D-3AF6-87EC-96DD85EF4213}"/>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C3BC868E-87E7-A377-7D3D-AC938F061338}"/>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C8924228-0A9E-1912-CAF4-C89827BB0839}"/>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82EE5A64-07BB-D239-CD81-54830E0D1036}"/>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3E025AEC-8AB4-41C4-36FE-41A5132EAF97}"/>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E12EBE90-F449-7BFF-A928-A9F397EC1A0F}"/>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C2966715-CB55-C816-6BB2-3CA7D6AAB717}"/>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5F69E048-1774-F9C8-2C7E-D2C1C2A3BFD7}"/>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16EBBA61-2456-F244-0F27-8C174EEEAF84}"/>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27716ED6-D588-8638-AF63-D07381B83121}"/>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A9539557-CEF6-B8D1-FCBF-6B4027331612}"/>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8251F623-A8AA-AA95-3B04-31DF626F4900}"/>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A470A30C-70FE-BCD4-813A-973ACCFDF1FA}"/>
              </a:ext>
            </a:extLst>
          </p:cNvPr>
          <p:cNvSpPr/>
          <p:nvPr/>
        </p:nvSpPr>
        <p:spPr>
          <a:xfrm>
            <a:off x="6044246" y="4793836"/>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F05C5926-78D3-A7B8-A9E3-85EB88F5548D}"/>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DA21CAF9-D2A6-60CE-4133-7A403D19C5A7}"/>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71EC7E24-6DB7-C263-FADD-17334F04837A}"/>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42A55BC9-1E56-D17E-98FD-6244EEBD3ABF}"/>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E05A52F1-7CA0-2DD4-4E65-3D787729DF19}"/>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45CA2A47-6411-343E-0F10-F94324A1748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7C93BBEB-0544-20F2-617A-7C90E483415F}"/>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72DE563C-B415-6BEF-C2D7-62ABDF9F332B}"/>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76339FD2-4680-4011-532E-EC543C440F88}"/>
              </a:ext>
            </a:extLst>
          </p:cNvPr>
          <p:cNvSpPr/>
          <p:nvPr/>
        </p:nvSpPr>
        <p:spPr>
          <a:xfrm>
            <a:off x="6188758" y="603845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27811D28-BB8E-963D-9C6E-3C33979B5BBF}"/>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6505027D-C28E-C7A0-52A9-775A98067FB8}"/>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CF50B217-0A0F-7A92-29DA-69F1B908E24A}"/>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FB3C7E27-4A27-2772-D378-A8A462A874CC}"/>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A60EDB65-02F0-3CE8-8876-DC21B3726C53}"/>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A60EDB65-02F0-3CE8-8876-DC21B3726C53}"/>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36F4EBF5-1E96-9D0A-614F-CDBEA0946A84}"/>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36F4EBF5-1E96-9D0A-614F-CDBEA0946A84}"/>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884BDB0D-903C-2321-065F-C14CBEEF47AF}"/>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884BDB0D-903C-2321-065F-C14CBEEF47AF}"/>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7E6FA175-6AC5-90E8-A661-EF15FD86984F}"/>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07363556-081D-AFDA-093B-21AF22F07BB7}"/>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C853526-DB62-FB4D-2F18-1154DF4D7B7B}"/>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3233AA12-31AD-3729-DD91-7E6EDF8A5A66}"/>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cxnSp>
        <p:nvCxnSpPr>
          <p:cNvPr id="192" name="直接箭头连接符 191">
            <a:extLst>
              <a:ext uri="{FF2B5EF4-FFF2-40B4-BE49-F238E27FC236}">
                <a16:creationId xmlns:a16="http://schemas.microsoft.com/office/drawing/2014/main" id="{AD51361D-28F6-C59C-A4A3-5D5EDEECEC7D}"/>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10A2EAB1-3FAD-B187-D9AF-447B77DC7256}"/>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588D5B78-EF89-8EF7-9B57-5E5DC8E9C03B}"/>
              </a:ext>
            </a:extLst>
          </p:cNvPr>
          <p:cNvSpPr txBox="1"/>
          <p:nvPr/>
        </p:nvSpPr>
        <p:spPr>
          <a:xfrm>
            <a:off x="6298240" y="4921201"/>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196" name="文本框 195">
            <a:extLst>
              <a:ext uri="{FF2B5EF4-FFF2-40B4-BE49-F238E27FC236}">
                <a16:creationId xmlns:a16="http://schemas.microsoft.com/office/drawing/2014/main" id="{629C233D-AF3F-DF6A-4341-22A0036183FF}"/>
              </a:ext>
            </a:extLst>
          </p:cNvPr>
          <p:cNvSpPr txBox="1"/>
          <p:nvPr/>
        </p:nvSpPr>
        <p:spPr>
          <a:xfrm>
            <a:off x="6298240" y="5634040"/>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203" name="矩形: 圆角 202">
            <a:extLst>
              <a:ext uri="{FF2B5EF4-FFF2-40B4-BE49-F238E27FC236}">
                <a16:creationId xmlns:a16="http://schemas.microsoft.com/office/drawing/2014/main" id="{8666FA8F-77CC-05A4-05A5-09F461BD4722}"/>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51DCD9EF-B2CC-0C29-228E-B2341076DEEA}"/>
              </a:ext>
            </a:extLst>
          </p:cNvPr>
          <p:cNvSpPr txBox="1"/>
          <p:nvPr/>
        </p:nvSpPr>
        <p:spPr>
          <a:xfrm rot="5400000">
            <a:off x="6355609" y="5570290"/>
            <a:ext cx="1493843" cy="307777"/>
          </a:xfrm>
          <a:prstGeom prst="rect">
            <a:avLst/>
          </a:prstGeom>
          <a:noFill/>
        </p:spPr>
        <p:txBody>
          <a:bodyPr wrap="square">
            <a:spAutoFit/>
          </a:bodyPr>
          <a:lstStyle/>
          <a:p>
            <a:r>
              <a:rPr lang="en-US" altLang="zh-CN" sz="1400" dirty="0">
                <a:solidFill>
                  <a:srgbClr val="FF0000"/>
                </a:solidFill>
                <a:latin typeface="Times New Roman" panose="02020603050405020304" pitchFamily="18" charset="0"/>
                <a:cs typeface="Times New Roman" panose="02020603050405020304" pitchFamily="18" charset="0"/>
              </a:rPr>
              <a:t>Error output ?</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5BB485F5-8192-9EEB-66D3-E659A7EB481B}"/>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4C8C40C2-8FB1-4BB7-54AF-9DD35E12183F}"/>
              </a:ext>
            </a:extLst>
          </p:cNvPr>
          <p:cNvSpPr/>
          <p:nvPr/>
        </p:nvSpPr>
        <p:spPr>
          <a:xfrm>
            <a:off x="7614810" y="140104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9F683535-0625-29EB-E8FB-19EF6349239B}"/>
              </a:ext>
            </a:extLst>
          </p:cNvPr>
          <p:cNvSpPr/>
          <p:nvPr/>
        </p:nvSpPr>
        <p:spPr>
          <a:xfrm>
            <a:off x="7985234" y="178571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90DE3BE-1C3B-18CC-8461-A5F7780D6FEC}"/>
              </a:ext>
            </a:extLst>
          </p:cNvPr>
          <p:cNvSpPr/>
          <p:nvPr/>
        </p:nvSpPr>
        <p:spPr>
          <a:xfrm>
            <a:off x="8027035" y="88880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959FDA6A-0B83-1570-8C8B-F20992DC6273}"/>
              </a:ext>
            </a:extLst>
          </p:cNvPr>
          <p:cNvSpPr/>
          <p:nvPr/>
        </p:nvSpPr>
        <p:spPr>
          <a:xfrm>
            <a:off x="8114558" y="136426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433498F6-E885-55B5-CDC7-4A5A5F7A64BA}"/>
              </a:ext>
            </a:extLst>
          </p:cNvPr>
          <p:cNvSpPr/>
          <p:nvPr/>
        </p:nvSpPr>
        <p:spPr>
          <a:xfrm>
            <a:off x="8416152" y="163219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C3281CCD-1B69-8795-7B8E-DA32AFED88B4}"/>
              </a:ext>
            </a:extLst>
          </p:cNvPr>
          <p:cNvSpPr/>
          <p:nvPr/>
        </p:nvSpPr>
        <p:spPr>
          <a:xfrm>
            <a:off x="8409445" y="10804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1DE5F7A1-A24B-2E33-5658-B8B0F9202400}"/>
              </a:ext>
            </a:extLst>
          </p:cNvPr>
          <p:cNvCxnSpPr>
            <a:cxnSpLocks/>
            <a:stCxn id="237" idx="0"/>
            <a:endCxn id="226" idx="4"/>
          </p:cNvCxnSpPr>
          <p:nvPr/>
        </p:nvCxnSpPr>
        <p:spPr>
          <a:xfrm flipH="1" flipV="1">
            <a:off x="8091329" y="102453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730B8883-F763-B2FC-67F6-6DC3A1E0E307}"/>
              </a:ext>
            </a:extLst>
          </p:cNvPr>
          <p:cNvCxnSpPr>
            <a:cxnSpLocks/>
            <a:stCxn id="224" idx="7"/>
            <a:endCxn id="226" idx="2"/>
          </p:cNvCxnSpPr>
          <p:nvPr/>
        </p:nvCxnSpPr>
        <p:spPr>
          <a:xfrm flipV="1">
            <a:off x="7724567" y="95667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CAA36FD2-6DE6-D12B-EA82-DBB9ED74AC09}"/>
              </a:ext>
            </a:extLst>
          </p:cNvPr>
          <p:cNvCxnSpPr>
            <a:cxnSpLocks/>
            <a:stCxn id="225" idx="1"/>
            <a:endCxn id="224" idx="5"/>
          </p:cNvCxnSpPr>
          <p:nvPr/>
        </p:nvCxnSpPr>
        <p:spPr>
          <a:xfrm flipH="1" flipV="1">
            <a:off x="7724567" y="151689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634A8F4C-56BB-BB50-DF5A-BC62301D54A4}"/>
              </a:ext>
            </a:extLst>
          </p:cNvPr>
          <p:cNvCxnSpPr>
            <a:cxnSpLocks/>
            <a:stCxn id="225" idx="7"/>
            <a:endCxn id="237" idx="4"/>
          </p:cNvCxnSpPr>
          <p:nvPr/>
        </p:nvCxnSpPr>
        <p:spPr>
          <a:xfrm flipV="1">
            <a:off x="8094991" y="149999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7F57BA6D-5AE1-04E5-DA30-5940DF21128C}"/>
              </a:ext>
            </a:extLst>
          </p:cNvPr>
          <p:cNvCxnSpPr>
            <a:cxnSpLocks/>
            <a:stCxn id="237" idx="7"/>
            <a:endCxn id="241" idx="3"/>
          </p:cNvCxnSpPr>
          <p:nvPr/>
        </p:nvCxnSpPr>
        <p:spPr>
          <a:xfrm flipV="1">
            <a:off x="8224315" y="119627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006C6352-0AD7-40F9-17D1-DB2DD63467BE}"/>
              </a:ext>
            </a:extLst>
          </p:cNvPr>
          <p:cNvCxnSpPr>
            <a:cxnSpLocks/>
            <a:stCxn id="239" idx="1"/>
          </p:cNvCxnSpPr>
          <p:nvPr/>
        </p:nvCxnSpPr>
        <p:spPr>
          <a:xfrm flipH="1" flipV="1">
            <a:off x="8227166" y="145484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C283F9E7-416D-2A34-6D2C-4158762BB3FB}"/>
              </a:ext>
            </a:extLst>
          </p:cNvPr>
          <p:cNvCxnSpPr>
            <a:cxnSpLocks/>
            <a:stCxn id="239" idx="0"/>
            <a:endCxn id="241" idx="4"/>
          </p:cNvCxnSpPr>
          <p:nvPr/>
        </p:nvCxnSpPr>
        <p:spPr>
          <a:xfrm flipH="1" flipV="1">
            <a:off x="8473739" y="121615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85B0BBC5-3FE5-7632-948E-4901229EE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352" y="703818"/>
            <a:ext cx="277200" cy="277200"/>
          </a:xfrm>
          <a:prstGeom prst="rect">
            <a:avLst/>
          </a:prstGeom>
        </p:spPr>
      </p:pic>
      <p:pic>
        <p:nvPicPr>
          <p:cNvPr id="251" name="图片 250">
            <a:extLst>
              <a:ext uri="{FF2B5EF4-FFF2-40B4-BE49-F238E27FC236}">
                <a16:creationId xmlns:a16="http://schemas.microsoft.com/office/drawing/2014/main" id="{052EE31D-E9E0-0FAC-BC8D-7B5330426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006" y="1284544"/>
            <a:ext cx="277200" cy="277200"/>
          </a:xfrm>
          <a:prstGeom prst="rect">
            <a:avLst/>
          </a:prstGeom>
        </p:spPr>
      </p:pic>
      <p:pic>
        <p:nvPicPr>
          <p:cNvPr id="252" name="图片 251">
            <a:extLst>
              <a:ext uri="{FF2B5EF4-FFF2-40B4-BE49-F238E27FC236}">
                <a16:creationId xmlns:a16="http://schemas.microsoft.com/office/drawing/2014/main" id="{4FF08960-B624-54B7-85E7-F8C9197EDE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316" y="1085014"/>
            <a:ext cx="277200" cy="277200"/>
          </a:xfrm>
          <a:prstGeom prst="rect">
            <a:avLst/>
          </a:prstGeom>
        </p:spPr>
      </p:pic>
      <p:pic>
        <p:nvPicPr>
          <p:cNvPr id="253" name="图片 252">
            <a:extLst>
              <a:ext uri="{FF2B5EF4-FFF2-40B4-BE49-F238E27FC236}">
                <a16:creationId xmlns:a16="http://schemas.microsoft.com/office/drawing/2014/main" id="{A200D2F2-D5C0-9A05-F5BB-36263AC8E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9" y="1765706"/>
            <a:ext cx="277200" cy="277200"/>
          </a:xfrm>
          <a:prstGeom prst="rect">
            <a:avLst/>
          </a:prstGeom>
        </p:spPr>
      </p:pic>
      <p:pic>
        <p:nvPicPr>
          <p:cNvPr id="254" name="图片 253">
            <a:extLst>
              <a:ext uri="{FF2B5EF4-FFF2-40B4-BE49-F238E27FC236}">
                <a16:creationId xmlns:a16="http://schemas.microsoft.com/office/drawing/2014/main" id="{F62E0D8A-A9E0-B317-7D32-54D874CD2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084" y="821869"/>
            <a:ext cx="277200" cy="277200"/>
          </a:xfrm>
          <a:prstGeom prst="rect">
            <a:avLst/>
          </a:prstGeom>
        </p:spPr>
      </p:pic>
      <p:pic>
        <p:nvPicPr>
          <p:cNvPr id="255" name="图片 254">
            <a:extLst>
              <a:ext uri="{FF2B5EF4-FFF2-40B4-BE49-F238E27FC236}">
                <a16:creationId xmlns:a16="http://schemas.microsoft.com/office/drawing/2014/main" id="{076B5A9B-70C8-0271-90F0-A6B127733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3" y="1615351"/>
            <a:ext cx="277200" cy="277200"/>
          </a:xfrm>
          <a:prstGeom prst="rect">
            <a:avLst/>
          </a:prstGeom>
        </p:spPr>
      </p:pic>
      <p:sp>
        <p:nvSpPr>
          <p:cNvPr id="359" name="文本框 358">
            <a:extLst>
              <a:ext uri="{FF2B5EF4-FFF2-40B4-BE49-F238E27FC236}">
                <a16:creationId xmlns:a16="http://schemas.microsoft.com/office/drawing/2014/main" id="{1E4C9849-69B4-CC41-D847-A8D8EE95888E}"/>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D23CDA25-F057-D90F-E9E3-0E36D1C7C2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644266" cy="644266"/>
          </a:xfrm>
          <a:prstGeom prst="rect">
            <a:avLst/>
          </a:prstGeom>
        </p:spPr>
      </p:pic>
      <p:sp>
        <p:nvSpPr>
          <p:cNvPr id="365" name="文本框 364">
            <a:extLst>
              <a:ext uri="{FF2B5EF4-FFF2-40B4-BE49-F238E27FC236}">
                <a16:creationId xmlns:a16="http://schemas.microsoft.com/office/drawing/2014/main" id="{67337DC3-C388-1DB6-8E02-6F2415005E8B}"/>
              </a:ext>
            </a:extLst>
          </p:cNvPr>
          <p:cNvSpPr txBox="1"/>
          <p:nvPr/>
        </p:nvSpPr>
        <p:spPr>
          <a:xfrm>
            <a:off x="7368227" y="1938563"/>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E48D9596-868F-5EE0-1F0F-82D35D9DC117}"/>
              </a:ext>
            </a:extLst>
          </p:cNvPr>
          <p:cNvCxnSpPr>
            <a:cxnSpLocks/>
          </p:cNvCxnSpPr>
          <p:nvPr/>
        </p:nvCxnSpPr>
        <p:spPr>
          <a:xfrm>
            <a:off x="8484433" y="141467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EF7CB6A-1DDE-5DF8-0503-E171C2BD0AAA}"/>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032AF951-5081-FF92-7ABE-8767CC4C5C8B}"/>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77" name="直线连接符 66">
            <a:extLst>
              <a:ext uri="{FF2B5EF4-FFF2-40B4-BE49-F238E27FC236}">
                <a16:creationId xmlns:a16="http://schemas.microsoft.com/office/drawing/2014/main" id="{1404FDAD-7976-FBD3-0DE1-E6B14D8440A6}"/>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B2DBA138-6333-1891-DC2B-BCE2D5749D63}"/>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6C434A46-FE2E-07F4-5BDE-9687A7719A6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917A4E9C-FA8D-5F7B-98CD-04465D95393F}"/>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AB996274-D7AE-289C-1B11-82332265FBDA}"/>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89CD51C1-D8F8-E5B0-649B-E81411026079}"/>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48F74535-A6C6-55DC-4F19-0AD3301B8B4C}"/>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022AED16-82D5-9399-253A-AAD4F5FDDD2F}"/>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E5A069F1-FB6D-2681-3040-CEBAC58F340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D317E2F8-2378-1924-BAF8-27306650009C}"/>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9A44C44C-948B-F13B-348A-002B48312BE5}"/>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0CD353DC-0532-2D53-83AA-0811FB701C36}"/>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9C97B331-CD3A-1FBD-BFBE-DE8496F9FA78}"/>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FF0F724C-42AA-2384-1D50-B9D82F7AA9FF}"/>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7841FA9D-0B3A-3F8F-52B0-0A7519CAC525}"/>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B063F3F0-322B-24EC-F704-9B6CBD1E1DD0}"/>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EACE705C-7448-CD38-C163-1BCA30BF1492}"/>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E4B22473-AB7C-A25B-4A4E-622FDD4362A6}"/>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B1DC85FA-A35C-8192-3CAA-51B4A7FE260F}"/>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F8BBBFA9-344E-CB71-38B4-C617D23A50DD}"/>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3977F94-6C68-DC9A-49F7-FD5FF9CDB6AD}"/>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EADE0B74-0FA0-1EE0-9907-9257EEDAF17A}"/>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F7D9963-F279-704F-898E-E489BCDEBB0D}"/>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505889BB-C1FE-EC3E-6E32-185D9A94E5BA}"/>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C0484AF3-4E68-AE89-FA44-916398B7D1F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D25B8CA8-FFC1-93CF-8758-440E4EC72011}"/>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D25B8CA8-FFC1-93CF-8758-440E4EC72011}"/>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2E89F0D1-2B7F-2B79-7FB2-AE4567C3E952}"/>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2E89F0D1-2B7F-2B79-7FB2-AE4567C3E952}"/>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F1D03A23-5720-109C-78F5-65CE78BDDE73}"/>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F1D03A23-5720-109C-78F5-65CE78BDDE73}"/>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9B5E9B72-D258-7299-3F16-93C280F4FF0B}"/>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6EDF5629-3898-C1A2-FA8D-B8723A970163}"/>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01C0FAA-DB6C-3AD7-E265-081A2C092A2B}"/>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B95466DD-4F49-657F-56B4-64FA6B956BC1}"/>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0C2E5841-A231-D098-6318-722105B46B6D}"/>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0454F91B-55CE-3CC4-20A0-C2AC86D522D1}"/>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29A839C5-9672-86DC-50CF-1B034F7C162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42BC360F-81EC-E1E6-6BB0-30DBEC2F8A59}"/>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A878ED96-F56B-E310-7688-3FC198F5F036}"/>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FE96F343-93A4-50A8-6F58-264BB890BFF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1DF3C268-FA4E-5828-D741-99444E08EB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C832FCD7-7F5B-0741-990F-AED7CCB97FDB}"/>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D040EB5A-78B1-F0D5-8186-9D20A8C04F8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0EC93A8B-B56B-A9DD-0AB0-20806F4863A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C5E07DA6-8382-2E0D-6515-41FAED15286D}"/>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C1E48614-BAEE-7C0C-6B22-4E5FE6C597B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20E0A7F6-02D8-0B8A-3584-86E8A65FD7E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99DA6ED7-605A-C45C-F74D-B5FC9D8D4F99}"/>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A112E6BF-8EF8-9E04-3B76-A40DB0C631D0}"/>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ED9EE532-9EA6-540A-49A1-4A64C2DDFA20}"/>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C2F5C907-3347-BBEB-3B80-B176A59BEA64}"/>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CE0BED69-A4C6-2698-D0CA-C695D8E7DDCD}"/>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BD9D7F50-D7CC-4706-1B48-B45CDD32CAEF}"/>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1C41EB40-B56F-823E-FD4A-3D0B461B856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E30975D6-CB6D-2F6B-2F66-73AC700A976B}"/>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8B5C2979-6CA1-AFB2-176F-5D405277A370}"/>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7B58C233-7699-F9E9-E99C-ACC502CBEA02}"/>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AB58036E-6154-E091-A0C8-F84163789386}"/>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EEC842BF-3509-29E5-96D7-FAFB8B1FEA2C}"/>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AED0252A-11DF-A9C4-3D57-A75281A9D6A9}"/>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474243E4-D168-93AA-208C-1D054A3C38EC}"/>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BBE143C9-E6C3-67F6-8DEF-D6492101E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85DF289F-072C-2692-AD05-D084174E83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938A830-726D-3A38-1038-53E3CE83E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BEC78F5B-D94F-07B5-5E80-1135AFF6F74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F639D26D-BCA7-BE69-044E-4C323663DBD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389F216D-65E0-3E8F-8380-5B40CB06BE0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689F74DF-A0EB-E1F9-1FC6-3D901BB4CC5D}"/>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DB613B0C-81A3-962D-5B5F-1E6B97CD81E6}"/>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99019E83-1A1B-169E-D870-E413E88263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644266" cy="644266"/>
          </a:xfrm>
          <a:prstGeom prst="rect">
            <a:avLst/>
          </a:prstGeom>
        </p:spPr>
      </p:pic>
      <p:cxnSp>
        <p:nvCxnSpPr>
          <p:cNvPr id="460" name="直接箭头连接符 459">
            <a:extLst>
              <a:ext uri="{FF2B5EF4-FFF2-40B4-BE49-F238E27FC236}">
                <a16:creationId xmlns:a16="http://schemas.microsoft.com/office/drawing/2014/main" id="{EE879975-C794-1A57-606A-42ED00B029F2}"/>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17A58F5-E060-4E11-A8B0-B951463DFBC8}"/>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621DF179-AE99-3A2E-7A97-5B0A6CE0DEA4}"/>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9E59C3D2-982F-5045-711E-7E5D32F5654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1747AC53-63A7-9622-D947-E30BAD40A324}"/>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4A80F292-0903-E920-BCAA-C2DCA3B9D2BB}"/>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41CB82CC-CE58-229A-5415-27E7D54B90C9}"/>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54201549-A541-88F4-2F3D-E376510E098B}"/>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C5C17FA4-5E17-166E-1B37-E25992E95765}"/>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AB41D99A-EEC6-5D46-EDC0-4A082D733BEA}"/>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1008E5B0-1B48-C75B-5768-2A7B67A001B2}"/>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7F49CB27-4173-A627-C05E-32ED47F2AA59}"/>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D76F29FF-F488-7544-95C4-41A8F75E123B}"/>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6337E676-6629-16A3-D707-A2838DA923F2}"/>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26EB1123-6D75-DA40-23F0-4574902B5B55}"/>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6353A2A9-B0D7-A177-A468-B631FE1B9F22}"/>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357D8733-9C99-D9B7-0669-8E329996A706}"/>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8C655FC4-2232-CB9F-697F-199683245ABA}"/>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1F7A5706-9008-B4AF-1EE6-4E1C5A140F8E}"/>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E279B2EE-CEEF-4B14-8E78-564F74FC85B6}"/>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93894B0D-BF93-10A1-DAD7-F0F5873F6C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374D8D10-4F56-87F4-67B1-03660399AAA7}"/>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43C6C9FA-18D7-5DF4-0CFB-90338F3FD382}"/>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1B6536BC-B0F7-B04B-EC3B-79B56B7D91CF}"/>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E8AF3058-6786-8E22-81A1-FFC8B4A34FB4}"/>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E1488DF8-F405-4790-DEAC-E48872B2DD3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A486AB67-97C2-E82C-F83A-C326AFEC5001}"/>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4072F43A-133F-3965-D163-565FED074E47}"/>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E036ADD6-AFF9-BAA8-7EDE-67A0594FF980}"/>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E036ADD6-AFF9-BAA8-7EDE-67A0594FF980}"/>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7ECAED45-3B68-E6AE-3D70-BA83A7A86942}"/>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7ECAED45-3B68-E6AE-3D70-BA83A7A86942}"/>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A7387672-B7DD-F427-484C-6EC65C4E2D76}"/>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A7387672-B7DD-F427-484C-6EC65C4E2D76}"/>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A5533110-A007-7F32-CD37-D486CAFA69B8}"/>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9035661C-5D28-CB3F-9D7A-9D016A652EE0}"/>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DD5DD98-EE90-BFC0-F1AD-518E1DFAC715}"/>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3FBA6A4E-CC5E-C730-21DF-BDE1302B3656}"/>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0EA15CDD-CF14-8C16-2857-62ADB935CDBE}"/>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53F65B22-B6B9-D485-1A3A-CF775A5A98DD}"/>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13E6901D-2A5F-C70D-4526-1405BC8DC4A8}"/>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450C3141-C804-EA15-6469-AD89A0F77A3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D389465C-61CB-DF80-22E7-C2F82DAC562F}"/>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870B991-E3EB-6A5A-9429-3050F333A8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AE0E3228-03FF-9ABA-8650-87359CBE8F6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E6B2C4D1-0F97-6515-3444-9C632AB86790}"/>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C2FB4EAA-2B5E-EB1F-C6CB-94D58FBE41A2}"/>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9CC2D70E-85D8-0389-41EE-7CAAD0328EA0}"/>
              </a:ext>
            </a:extLst>
          </p:cNvPr>
          <p:cNvSpPr txBox="1"/>
          <p:nvPr/>
        </p:nvSpPr>
        <p:spPr>
          <a:xfrm>
            <a:off x="8007220" y="2817939"/>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Only s</a:t>
            </a:r>
            <a:r>
              <a:rPr lang="zh-CN" altLang="en-US" sz="1400" dirty="0">
                <a:solidFill>
                  <a:srgbClr val="FF0000"/>
                </a:solidFill>
                <a:latin typeface="Times New Roman" panose="02020603050405020304" pitchFamily="18" charset="0"/>
                <a:cs typeface="Times New Roman" panose="02020603050405020304" pitchFamily="18" charset="0"/>
              </a:rPr>
              <a:t>ingle </a:t>
            </a:r>
            <a:r>
              <a:rPr lang="en-US" altLang="zh-CN" sz="1400" dirty="0">
                <a:solidFill>
                  <a:srgbClr val="FF0000"/>
                </a:solidFill>
                <a:latin typeface="Times New Roman" panose="02020603050405020304" pitchFamily="18" charset="0"/>
                <a:cs typeface="Times New Roman" panose="02020603050405020304" pitchFamily="18" charset="0"/>
              </a:rPr>
              <a:t>t</a:t>
            </a:r>
            <a:r>
              <a:rPr lang="zh-CN" altLang="en-US" sz="1400" dirty="0">
                <a:solidFill>
                  <a:srgbClr val="FF0000"/>
                </a:solidFill>
                <a:latin typeface="Times New Roman" panose="02020603050405020304" pitchFamily="18" charset="0"/>
                <a:cs typeface="Times New Roman" panose="02020603050405020304" pitchFamily="18" charset="0"/>
              </a:rPr>
              <a:t>ask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 </a:t>
            </a:r>
            <a:r>
              <a:rPr lang="zh-CN" altLang="en-US" sz="1400" dirty="0">
                <a:solidFill>
                  <a:srgbClr val="FF0000"/>
                </a:solidFill>
                <a:latin typeface="Times New Roman" panose="02020603050405020304" pitchFamily="18" charset="0"/>
                <a:cs typeface="Times New Roman" panose="02020603050405020304" pitchFamily="18" charset="0"/>
              </a:rPr>
              <a:t>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E5F3B947-3268-9D4E-AAB9-A6A6287E25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541637E1-EEB7-347E-C9FA-A4C9B6F617F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65B6317A-BF00-5B2E-9FEA-132A210D76D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All t</a:t>
            </a:r>
            <a:r>
              <a:rPr lang="zh-CN" altLang="en-US" sz="1400" dirty="0">
                <a:solidFill>
                  <a:srgbClr val="FF0000"/>
                </a:solidFill>
                <a:latin typeface="Times New Roman" panose="02020603050405020304" pitchFamily="18" charset="0"/>
                <a:cs typeface="Times New Roman" panose="02020603050405020304" pitchFamily="18" charset="0"/>
              </a:rPr>
              <a:t>ask</a:t>
            </a:r>
            <a:r>
              <a:rPr lang="en-US" altLang="zh-CN" sz="1400" dirty="0">
                <a:solidFill>
                  <a:srgbClr val="FF0000"/>
                </a:solidFill>
                <a:latin typeface="Times New Roman" panose="02020603050405020304" pitchFamily="18" charset="0"/>
                <a:cs typeface="Times New Roman" panose="02020603050405020304" pitchFamily="18" charset="0"/>
              </a:rPr>
              <a:t>s jointly</a:t>
            </a:r>
            <a:r>
              <a:rPr lang="zh-CN" altLang="en-US" sz="1400" dirty="0">
                <a:solidFill>
                  <a:srgbClr val="FF0000"/>
                </a:solidFill>
                <a:latin typeface="Times New Roman" panose="02020603050405020304" pitchFamily="18" charset="0"/>
                <a:cs typeface="Times New Roman" panose="02020603050405020304" pitchFamily="18" charset="0"/>
              </a:rPr>
              <a:t>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a:t>
            </a:r>
            <a:r>
              <a:rPr lang="zh-CN" altLang="en-US" sz="1400" dirty="0">
                <a:solidFill>
                  <a:srgbClr val="FF0000"/>
                </a:solidFill>
                <a:latin typeface="Times New Roman" panose="02020603050405020304" pitchFamily="18" charset="0"/>
                <a:cs typeface="Times New Roman" panose="02020603050405020304" pitchFamily="18" charset="0"/>
              </a:rPr>
              <a:t> 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B5880FBB-91C4-3CB4-ABBE-7A9CBFCB859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DC59965B-179A-A668-A086-0B40C900431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D00F8C56-4451-41B8-E421-D63557DC6F0C}"/>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C7447AE5-3742-B347-CE19-E47669D45D97}"/>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03EDB81E-3272-3612-6096-D6F17594616C}"/>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828DBBB7-49BD-38F8-479F-5DB032BD350A}"/>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F60142F0-AE37-0F29-794B-742BD1083AA8}"/>
              </a:ext>
            </a:extLst>
          </p:cNvPr>
          <p:cNvSpPr txBox="1"/>
          <p:nvPr/>
        </p:nvSpPr>
        <p:spPr>
          <a:xfrm>
            <a:off x="100078" y="-52746"/>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a:t>
            </a:r>
            <a:r>
              <a:rPr lang="en-US" altLang="zh-CN" sz="1400" b="1" dirty="0">
                <a:solidFill>
                  <a:srgbClr val="FF0000"/>
                </a:solidFill>
                <a:latin typeface="Times New Roman" panose="02020603050405020304" pitchFamily="18" charset="0"/>
                <a:cs typeface="Times New Roman" panose="02020603050405020304" pitchFamily="18" charset="0"/>
              </a:rPr>
              <a:t>Generative</a:t>
            </a:r>
            <a:r>
              <a:rPr lang="en-US" altLang="zh-CN" sz="1400" b="1" dirty="0">
                <a:latin typeface="Times New Roman" panose="02020603050405020304" pitchFamily="18" charset="0"/>
                <a:cs typeface="Times New Roman" panose="02020603050405020304" pitchFamily="18" charset="0"/>
              </a:rPr>
              <a:t> adversarial </a:t>
            </a:r>
            <a:r>
              <a:rPr lang="en-US" altLang="zh-CN" sz="1400" b="1" dirty="0">
                <a:solidFill>
                  <a:srgbClr val="FF0000"/>
                </a:solidFill>
                <a:latin typeface="Times New Roman" panose="02020603050405020304" pitchFamily="18" charset="0"/>
                <a:cs typeface="Times New Roman" panose="02020603050405020304" pitchFamily="18" charset="0"/>
              </a:rPr>
              <a:t>model</a:t>
            </a:r>
            <a:r>
              <a:rPr lang="en-US" altLang="zh-CN" sz="1400" b="1" dirty="0">
                <a:latin typeface="Times New Roman" panose="02020603050405020304" pitchFamily="18" charset="0"/>
                <a:cs typeface="Times New Roman" panose="02020603050405020304" pitchFamily="18" charset="0"/>
              </a:rPr>
              <a:t> distillation</a:t>
            </a:r>
          </a:p>
        </p:txBody>
      </p:sp>
      <p:sp>
        <p:nvSpPr>
          <p:cNvPr id="27" name="文本框 26">
            <a:extLst>
              <a:ext uri="{FF2B5EF4-FFF2-40B4-BE49-F238E27FC236}">
                <a16:creationId xmlns:a16="http://schemas.microsoft.com/office/drawing/2014/main" id="{1DC50F46-F2B1-63D1-5091-B1CF25FBBFC8}"/>
              </a:ext>
            </a:extLst>
          </p:cNvPr>
          <p:cNvSpPr txBox="1"/>
          <p:nvPr/>
        </p:nvSpPr>
        <p:spPr>
          <a:xfrm>
            <a:off x="109043" y="3178843"/>
            <a:ext cx="5119677"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a:t>
            </a:r>
            <a:r>
              <a:rPr lang="en-US" altLang="zh-CN" sz="1400" b="1" dirty="0">
                <a:solidFill>
                  <a:srgbClr val="FF0000"/>
                </a:solidFill>
                <a:latin typeface="Times New Roman" panose="02020603050405020304" pitchFamily="18" charset="0"/>
                <a:cs typeface="Times New Roman" panose="02020603050405020304" pitchFamily="18" charset="0"/>
              </a:rPr>
              <a:t>Deceptive</a:t>
            </a:r>
            <a:r>
              <a:rPr lang="en-US" altLang="zh-CN" sz="1400" b="1" dirty="0">
                <a:latin typeface="Times New Roman" panose="02020603050405020304" pitchFamily="18" charset="0"/>
                <a:cs typeface="Times New Roman" panose="02020603050405020304" pitchFamily="18" charset="0"/>
              </a:rPr>
              <a:t> and </a:t>
            </a:r>
            <a:r>
              <a:rPr lang="en-US" altLang="zh-CN" sz="1400" b="1" dirty="0">
                <a:solidFill>
                  <a:srgbClr val="FF0000"/>
                </a:solidFill>
                <a:latin typeface="Times New Roman" panose="02020603050405020304" pitchFamily="18" charset="0"/>
                <a:cs typeface="Times New Roman" panose="02020603050405020304" pitchFamily="18" charset="0"/>
              </a:rPr>
              <a:t>task-unified</a:t>
            </a:r>
            <a:r>
              <a:rPr lang="en-US" altLang="zh-CN" sz="1400" b="1" dirty="0">
                <a:latin typeface="Times New Roman" panose="02020603050405020304" pitchFamily="18" charset="0"/>
                <a:cs typeface="Times New Roman" panose="02020603050405020304" pitchFamily="18" charset="0"/>
              </a:rPr>
              <a:t> prompt </a:t>
            </a:r>
            <a:r>
              <a:rPr lang="en-US" altLang="zh-CN" sz="1400" b="1" dirty="0">
                <a:solidFill>
                  <a:srgbClr val="FF0000"/>
                </a:solidFill>
                <a:latin typeface="Times New Roman" panose="02020603050405020304" pitchFamily="18" charset="0"/>
                <a:cs typeface="Times New Roman" panose="02020603050405020304" pitchFamily="18" charset="0"/>
              </a:rPr>
              <a:t>generation</a:t>
            </a:r>
          </a:p>
        </p:txBody>
      </p:sp>
      <p:sp>
        <p:nvSpPr>
          <p:cNvPr id="450" name="文本框 449">
            <a:extLst>
              <a:ext uri="{FF2B5EF4-FFF2-40B4-BE49-F238E27FC236}">
                <a16:creationId xmlns:a16="http://schemas.microsoft.com/office/drawing/2014/main" id="{FAFF03D4-DAAB-5549-FFEE-FDDDE2D1DEB5}"/>
              </a:ext>
            </a:extLst>
          </p:cNvPr>
          <p:cNvSpPr txBox="1"/>
          <p:nvPr/>
        </p:nvSpPr>
        <p:spPr>
          <a:xfrm>
            <a:off x="7390691" y="-56645"/>
            <a:ext cx="4935779" cy="307777"/>
          </a:xfrm>
          <a:prstGeom prst="rect">
            <a:avLst/>
          </a:prstGeom>
          <a:noFill/>
        </p:spPr>
        <p:txBody>
          <a:bodyPr wrap="square" rtlCol="0">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c) </a:t>
            </a:r>
            <a:r>
              <a:rPr lang="en" altLang="zh-CN" sz="1400" b="1" dirty="0">
                <a:solidFill>
                  <a:srgbClr val="FF0000"/>
                </a:solidFill>
                <a:latin typeface="Times New Roman" panose="02020603050405020304" pitchFamily="18" charset="0"/>
                <a:cs typeface="Times New Roman" panose="02020603050405020304" pitchFamily="18" charset="0"/>
              </a:rPr>
              <a:t>Prompt-driven </a:t>
            </a:r>
            <a:r>
              <a:rPr lang="en-US" altLang="zh-CN" sz="1400" b="1" dirty="0">
                <a:solidFill>
                  <a:srgbClr val="FF0000"/>
                </a:solidFill>
                <a:latin typeface="Times New Roman" panose="02020603050405020304" pitchFamily="18" charset="0"/>
                <a:cs typeface="Times New Roman" panose="02020603050405020304" pitchFamily="18" charset="0"/>
              </a:rPr>
              <a:t>t</a:t>
            </a:r>
            <a:r>
              <a:rPr lang="en" altLang="zh-CN" sz="1400" b="1" dirty="0">
                <a:solidFill>
                  <a:srgbClr val="FF0000"/>
                </a:solidFill>
                <a:latin typeface="Times New Roman" panose="02020603050405020304" pitchFamily="18" charset="0"/>
                <a:cs typeface="Times New Roman" panose="02020603050405020304" pitchFamily="18" charset="0"/>
              </a:rPr>
              <a:t>ext </a:t>
            </a:r>
            <a:r>
              <a:rPr lang="en-US" altLang="zh-CN" sz="1400" b="1" dirty="0">
                <a:solidFill>
                  <a:srgbClr val="FF0000"/>
                </a:solidFill>
                <a:latin typeface="Times New Roman" panose="02020603050405020304" pitchFamily="18" charset="0"/>
                <a:cs typeface="Times New Roman" panose="02020603050405020304" pitchFamily="18" charset="0"/>
              </a:rPr>
              <a:t>a</a:t>
            </a:r>
            <a:r>
              <a:rPr lang="en" altLang="zh-CN" sz="1400" b="1" dirty="0">
                <a:solidFill>
                  <a:srgbClr val="FF0000"/>
                </a:solidFill>
                <a:latin typeface="Times New Roman" panose="02020603050405020304" pitchFamily="18" charset="0"/>
                <a:cs typeface="Times New Roman" panose="02020603050405020304" pitchFamily="18" charset="0"/>
              </a:rPr>
              <a:t>ttribute </a:t>
            </a:r>
            <a:r>
              <a:rPr lang="en-US" altLang="zh-CN" sz="1400" b="1" dirty="0">
                <a:solidFill>
                  <a:srgbClr val="FF0000"/>
                </a:solidFill>
                <a:latin typeface="Times New Roman" panose="02020603050405020304" pitchFamily="18" charset="0"/>
                <a:cs typeface="Times New Roman" panose="02020603050405020304" pitchFamily="18" charset="0"/>
              </a:rPr>
              <a:t>g</a:t>
            </a:r>
            <a:r>
              <a:rPr lang="en" altLang="zh-CN" sz="1400" b="1" dirty="0">
                <a:solidFill>
                  <a:srgbClr val="FF0000"/>
                </a:solidFill>
                <a:latin typeface="Times New Roman" panose="02020603050405020304" pitchFamily="18" charset="0"/>
                <a:cs typeface="Times New Roman" panose="02020603050405020304" pitchFamily="18" charset="0"/>
              </a:rPr>
              <a:t>raph ownership verification</a:t>
            </a:r>
            <a:endParaRPr lang="en-US" altLang="zh-CN" sz="1400" b="1" dirty="0">
              <a:solidFill>
                <a:srgbClr val="FF0000"/>
              </a:solidFill>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1033D2A3-AB56-E476-32B0-84E08E296599}"/>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47CA2614-E9D0-9C62-A66B-F220C19AD125}"/>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339D2EDC-4E2D-DEEF-3B9D-0A04C7220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90A8D195-565C-7C88-ECEF-3389B446AA9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1CEE13D8-5F79-3D8D-2052-ADE15FB2231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49E3B159-076C-C883-9669-B0EAA53B40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FF3285AD-B49A-A53E-A41B-9358844F1A8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7D8A07B-7845-C745-2DC5-F413C907B925}"/>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0987F9B2-F550-50B4-9DBB-E0A358CF3A5D}"/>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cxnSp>
        <p:nvCxnSpPr>
          <p:cNvPr id="526" name="连接符: 曲线 525">
            <a:extLst>
              <a:ext uri="{FF2B5EF4-FFF2-40B4-BE49-F238E27FC236}">
                <a16:creationId xmlns:a16="http://schemas.microsoft.com/office/drawing/2014/main" id="{B5E62E5D-FBDD-D90D-22FF-7DC8437E0006}"/>
              </a:ext>
            </a:extLst>
          </p:cNvPr>
          <p:cNvCxnSpPr>
            <a:cxnSpLocks/>
            <a:endCxn id="374" idx="2"/>
          </p:cNvCxnSpPr>
          <p:nvPr/>
        </p:nvCxnSpPr>
        <p:spPr>
          <a:xfrm rot="5400000" flipH="1" flipV="1">
            <a:off x="8647189" y="2113002"/>
            <a:ext cx="538405" cy="407129"/>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29" name="矩形: 圆角 528">
            <a:extLst>
              <a:ext uri="{FF2B5EF4-FFF2-40B4-BE49-F238E27FC236}">
                <a16:creationId xmlns:a16="http://schemas.microsoft.com/office/drawing/2014/main" id="{08F5BCA1-16E0-BF91-93A1-3F6EB1D20742}"/>
              </a:ext>
            </a:extLst>
          </p:cNvPr>
          <p:cNvSpPr/>
          <p:nvPr/>
        </p:nvSpPr>
        <p:spPr>
          <a:xfrm>
            <a:off x="7672483" y="2549201"/>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970C144-3DD5-1CD7-0651-A2501C2ED0E1}"/>
              </a:ext>
            </a:extLst>
          </p:cNvPr>
          <p:cNvSpPr txBox="1"/>
          <p:nvPr/>
        </p:nvSpPr>
        <p:spPr>
          <a:xfrm>
            <a:off x="7620769" y="2556939"/>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B5F104-EA3C-2FBD-B745-45B11E6F33CE}"/>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FC03922C-62C9-17DE-B9FF-4DF2B44AF2AA}"/>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EC078834-44F9-9247-3B4C-CE87A7B7EC84}"/>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E9CBFD5A-4C0E-56E8-20C0-E97EE2641C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6420725E-48E6-10C5-312B-F07A0E7E94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
        <p:nvSpPr>
          <p:cNvPr id="449" name="文本框 448">
            <a:extLst>
              <a:ext uri="{FF2B5EF4-FFF2-40B4-BE49-F238E27FC236}">
                <a16:creationId xmlns:a16="http://schemas.microsoft.com/office/drawing/2014/main" id="{23A27604-087B-B2C0-15DF-C3E4FA717DF2}"/>
              </a:ext>
            </a:extLst>
          </p:cNvPr>
          <p:cNvSpPr txBox="1"/>
          <p:nvPr/>
        </p:nvSpPr>
        <p:spPr>
          <a:xfrm>
            <a:off x="7468410" y="3849997"/>
            <a:ext cx="2031325" cy="369332"/>
          </a:xfrm>
          <a:prstGeom prst="rect">
            <a:avLst/>
          </a:prstGeom>
          <a:noFill/>
        </p:spPr>
        <p:txBody>
          <a:bodyPr wrap="none" rtlCol="0">
            <a:spAutoFit/>
          </a:bodyPr>
          <a:lstStyle/>
          <a:p>
            <a:r>
              <a:rPr lang="zh-CN" altLang="en-US" dirty="0">
                <a:solidFill>
                  <a:srgbClr val="FF0000"/>
                </a:solidFill>
              </a:rPr>
              <a:t>混合图的表示方法</a:t>
            </a:r>
          </a:p>
        </p:txBody>
      </p:sp>
      <p:sp>
        <p:nvSpPr>
          <p:cNvPr id="453" name="文本框 452">
            <a:extLst>
              <a:ext uri="{FF2B5EF4-FFF2-40B4-BE49-F238E27FC236}">
                <a16:creationId xmlns:a16="http://schemas.microsoft.com/office/drawing/2014/main" id="{216556C9-7812-6D5A-C9C6-68A27B23EE87}"/>
              </a:ext>
            </a:extLst>
          </p:cNvPr>
          <p:cNvSpPr txBox="1"/>
          <p:nvPr/>
        </p:nvSpPr>
        <p:spPr>
          <a:xfrm>
            <a:off x="12211167" y="512940"/>
            <a:ext cx="1943161" cy="5909310"/>
          </a:xfrm>
          <a:prstGeom prst="rect">
            <a:avLst/>
          </a:prstGeom>
          <a:noFill/>
        </p:spPr>
        <p:txBody>
          <a:bodyPr wrap="none" rtlCol="0">
            <a:spAutoFit/>
          </a:bodyPr>
          <a:lstStyle/>
          <a:p>
            <a:r>
              <a:rPr lang="zh-CN" altLang="en-US" dirty="0">
                <a:solidFill>
                  <a:srgbClr val="FF0000"/>
                </a:solidFill>
              </a:rPr>
              <a:t>线上的描述</a:t>
            </a:r>
            <a:endParaRPr lang="en-US" altLang="zh-CN" dirty="0">
              <a:solidFill>
                <a:srgbClr val="FF0000"/>
              </a:solidFill>
            </a:endParaRPr>
          </a:p>
          <a:p>
            <a:r>
              <a:rPr lang="zh-CN" altLang="en-US" dirty="0">
                <a:solidFill>
                  <a:srgbClr val="FF0000"/>
                </a:solidFill>
              </a:rPr>
              <a:t>绿色箭头</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第二模块</a:t>
            </a:r>
            <a:endParaRPr lang="en-US" altLang="zh-CN" dirty="0">
              <a:solidFill>
                <a:srgbClr val="FF0000"/>
              </a:solidFill>
            </a:endParaRPr>
          </a:p>
          <a:p>
            <a:r>
              <a:rPr lang="en-US" altLang="zh-CN" dirty="0">
                <a:solidFill>
                  <a:srgbClr val="FF0000"/>
                </a:solidFill>
              </a:rPr>
              <a:t>Error </a:t>
            </a:r>
            <a:r>
              <a:rPr lang="en-US" altLang="zh-CN" dirty="0" err="1">
                <a:solidFill>
                  <a:srgbClr val="FF0000"/>
                </a:solidFill>
              </a:rPr>
              <a:t>ouput</a:t>
            </a:r>
            <a:endParaRPr lang="en-US" altLang="zh-CN" dirty="0">
              <a:solidFill>
                <a:srgbClr val="FF0000"/>
              </a:solidFill>
            </a:endParaRPr>
          </a:p>
          <a:p>
            <a:r>
              <a:rPr lang="zh-CN" altLang="en-US" dirty="0">
                <a:solidFill>
                  <a:srgbClr val="FF0000"/>
                </a:solidFill>
              </a:rPr>
              <a:t>描述 表达方式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图标</a:t>
            </a:r>
            <a:endParaRPr lang="en-US" altLang="zh-CN" dirty="0">
              <a:solidFill>
                <a:srgbClr val="FF0000"/>
              </a:solidFill>
            </a:endParaRPr>
          </a:p>
          <a:p>
            <a:r>
              <a:rPr lang="en-US" altLang="zh-CN" dirty="0">
                <a:solidFill>
                  <a:srgbClr val="FF0000"/>
                </a:solidFill>
              </a:rPr>
              <a:t>ALL </a:t>
            </a:r>
            <a:r>
              <a:rPr lang="zh-CN" altLang="en-US" dirty="0">
                <a:solidFill>
                  <a:srgbClr val="FF0000"/>
                </a:solidFill>
              </a:rPr>
              <a:t>表示</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模块的任务描述</a:t>
            </a:r>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模块的信息量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的表达方式</a:t>
            </a:r>
            <a:endParaRPr lang="en-US" altLang="zh-CN" dirty="0">
              <a:solidFill>
                <a:srgbClr val="FF0000"/>
              </a:solidFill>
            </a:endParaRPr>
          </a:p>
          <a:p>
            <a:endParaRPr lang="en-US" altLang="zh-CN" dirty="0">
              <a:solidFill>
                <a:srgbClr val="FF0000"/>
              </a:solidFill>
            </a:endParaRPr>
          </a:p>
          <a:p>
            <a:r>
              <a:rPr lang="en-US" altLang="zh-CN" b="1" dirty="0">
                <a:solidFill>
                  <a:srgbClr val="FF0000"/>
                </a:solidFill>
                <a:latin typeface="Times New Roman" panose="02020603050405020304" pitchFamily="18" charset="0"/>
                <a:cs typeface="Times New Roman" panose="02020603050405020304" pitchFamily="18" charset="0"/>
              </a:rPr>
              <a:t>Deceptive </a:t>
            </a:r>
            <a:r>
              <a:rPr lang="zh-CN" altLang="en-US" b="1" dirty="0">
                <a:solidFill>
                  <a:srgbClr val="FF0000"/>
                </a:solidFill>
                <a:latin typeface="Times New Roman" panose="02020603050405020304" pitchFamily="18" charset="0"/>
                <a:cs typeface="Times New Roman" panose="02020603050405020304" pitchFamily="18" charset="0"/>
              </a:rPr>
              <a:t>贬义词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Generation </a:t>
            </a:r>
            <a:r>
              <a:rPr lang="zh-CN" altLang="en-US" b="1" dirty="0">
                <a:solidFill>
                  <a:srgbClr val="FF0000"/>
                </a:solidFill>
                <a:latin typeface="Times New Roman" panose="02020603050405020304" pitchFamily="18" charset="0"/>
                <a:cs typeface="Times New Roman" panose="02020603050405020304" pitchFamily="18" charset="0"/>
              </a:rPr>
              <a:t>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使用</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尽量不要重复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小标题</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加形容词</a:t>
            </a:r>
            <a:endParaRPr lang="zh-CN" altLang="en-US" dirty="0">
              <a:solidFill>
                <a:srgbClr val="FF0000"/>
              </a:solidFill>
            </a:endParaRPr>
          </a:p>
        </p:txBody>
      </p:sp>
      <p:pic>
        <p:nvPicPr>
          <p:cNvPr id="459" name="图片 458">
            <a:extLst>
              <a:ext uri="{FF2B5EF4-FFF2-40B4-BE49-F238E27FC236}">
                <a16:creationId xmlns:a16="http://schemas.microsoft.com/office/drawing/2014/main" id="{F67ACB95-79BE-BB77-9E2F-5EDD14A3D76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974367" y="389178"/>
            <a:ext cx="259200" cy="259200"/>
          </a:xfrm>
          <a:prstGeom prst="rect">
            <a:avLst/>
          </a:prstGeom>
        </p:spPr>
      </p:pic>
    </p:spTree>
    <p:extLst>
      <p:ext uri="{BB962C8B-B14F-4D97-AF65-F5344CB8AC3E}">
        <p14:creationId xmlns:p14="http://schemas.microsoft.com/office/powerpoint/2010/main" val="1226473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B3432-828B-1E38-5540-A796DA467F8F}"/>
            </a:ext>
          </a:extLst>
        </p:cNvPr>
        <p:cNvGrpSpPr/>
        <p:nvPr/>
      </p:nvGrpSpPr>
      <p:grpSpPr>
        <a:xfrm>
          <a:off x="0" y="0"/>
          <a:ext cx="0" cy="0"/>
          <a:chOff x="0" y="0"/>
          <a:chExt cx="0" cy="0"/>
        </a:xfrm>
      </p:grpSpPr>
      <p:sp>
        <p:nvSpPr>
          <p:cNvPr id="543" name="矩形 542">
            <a:extLst>
              <a:ext uri="{FF2B5EF4-FFF2-40B4-BE49-F238E27FC236}">
                <a16:creationId xmlns:a16="http://schemas.microsoft.com/office/drawing/2014/main" id="{9A891BE3-C703-5BF8-AC0D-905403C578CC}"/>
              </a:ext>
            </a:extLst>
          </p:cNvPr>
          <p:cNvSpPr/>
          <p:nvPr/>
        </p:nvSpPr>
        <p:spPr>
          <a:xfrm>
            <a:off x="99616" y="3442892"/>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06AF4382-53AC-0B3B-671F-6A5F6F288D6A}"/>
              </a:ext>
            </a:extLst>
          </p:cNvPr>
          <p:cNvSpPr/>
          <p:nvPr/>
        </p:nvSpPr>
        <p:spPr>
          <a:xfrm>
            <a:off x="109044" y="177721"/>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BB1E1DC0-B1E0-51A9-B820-4C8153266B27}"/>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8595B02-BD69-21D7-1A75-A834F0EBA9AA}"/>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9BF8ED30-D821-CB9C-BB08-7BA6F41C0DD6}"/>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E5F66839-69DD-D606-3243-6FBEFE5A6465}"/>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DD17D67-0177-1616-B971-A7AE9B96195C}"/>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098D653F-D2D2-9A41-A242-D5B74DD20519}"/>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49658AA-5C86-A599-6D29-71F41D9D6D33}"/>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F3D2064-D958-5457-04C6-E21FD95B5398}"/>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95555E5B-CDD8-3911-9B89-BA0C62C29D7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2315DC85-87B1-21F7-E05B-0299EDD374C0}"/>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632DDB23-2B3E-1864-0DA3-A71676210C02}"/>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6E07E010-24A0-9498-9AB3-388E88B01EBF}"/>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3403F7CF-EFC6-E772-A7AE-F4480FB68F25}"/>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70EA7712-DF5A-4575-FD86-94CCCAFAB82E}"/>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6DAE4EB4-7740-D7AC-9EF5-EEEB98D510B0}"/>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D0538E1B-CFBA-02DF-C666-9A07941F9771}"/>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2168C52A-7BBE-6F9A-3DE6-0D553C56E49E}"/>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51134B71-01DD-CBFB-17AF-EC6CE8D5E439}"/>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AA2DEE4E-5CC8-6751-DC1A-E97E5684A878}"/>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D8E2C2F9-3CD9-113E-F2AD-C91EC8A64BBC}"/>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67484DE5-7915-492C-C437-63F409D4BEA3}"/>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218A2855-B177-1425-F74B-A993F4B420FA}"/>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E29CD4C4-DF4D-122B-A63E-D0F90142E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2F6A5D26-7936-3433-36EF-86EC0250B4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48DC9F7F-9722-4CE7-3BDE-26EFE9839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ABE5FFD1-C6AA-CB26-16C6-92699F003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8CA0F60F-1D43-B889-A0C4-C689FD346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18C92AAF-B69C-A44F-BFE8-A9B14B784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E706294A-43E0-5F34-1B2C-ACE71AE91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C476BCB6-F9CA-6FEB-DEE5-E218DFEF60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F7F8F79C-6F5E-FF54-3DF1-5CC7EC77C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C44822AA-1C8D-436D-4C47-2DEF1CB9550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EE091ACD-000A-9E04-BFE6-4DBD44C586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3720F2CF-39B3-03BD-9423-DBA4F3C898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53E6A265-5888-56A1-0BE9-20A46BFF6B5D}"/>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09425045-F789-4107-C1F9-9F1B08698872}"/>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3A17F607-DBE1-A89A-F097-29A7F38E7737}"/>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B8BB9070-6609-730B-02FC-BDFE557F01C2}"/>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4D9CDE1E-D229-0D4F-850A-4A84E0E05EAF}"/>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4D8DA068-4FAB-5432-81BA-0C50638FC526}"/>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ACF65A7D-C88E-921F-AB18-D8A697113638}"/>
              </a:ext>
            </a:extLst>
          </p:cNvPr>
          <p:cNvSpPr txBox="1"/>
          <p:nvPr/>
        </p:nvSpPr>
        <p:spPr>
          <a:xfrm>
            <a:off x="3692674" y="2741099"/>
            <a:ext cx="1316387"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41A423F-FCD5-E3FB-1CDE-DFF2814BC4ED}"/>
              </a:ext>
            </a:extLst>
          </p:cNvPr>
          <p:cNvSpPr txBox="1"/>
          <p:nvPr/>
        </p:nvSpPr>
        <p:spPr>
          <a:xfrm>
            <a:off x="3853749" y="1043203"/>
            <a:ext cx="144028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GNN</a:t>
            </a:r>
            <a:endParaRPr lang="zh-CN" altLang="en-US" sz="1400" dirty="0"/>
          </a:p>
        </p:txBody>
      </p:sp>
      <p:sp>
        <p:nvSpPr>
          <p:cNvPr id="39" name="文本框 38">
            <a:extLst>
              <a:ext uri="{FF2B5EF4-FFF2-40B4-BE49-F238E27FC236}">
                <a16:creationId xmlns:a16="http://schemas.microsoft.com/office/drawing/2014/main" id="{BEC2649F-0703-F1CD-EE62-54D01323B29C}"/>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7D187483-7AA1-58CD-F073-3BD1F876EF60}"/>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BB7C2AC-51D2-FBEA-898C-702114EAE33F}"/>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C50EC87D-C5C5-9205-64D3-4D0C2FA98297}"/>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4232DAFA-B9D9-7441-D976-DE1B686B87C7}"/>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85693B3B-96B6-5318-9EBF-3C1A600461D9}"/>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941CB5FE-6D62-A3D8-79AA-8D5BC7E863F0}"/>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59143144-8D27-7050-6FC8-DDE642FC887C}"/>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B0E010DD-9316-90F9-80F3-643C0DDBA300}"/>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902DFE95-E027-1F11-15FA-A674FE16C79C}"/>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7CE8ED52-0F20-BAF8-9DBB-8D7AAD325CD9}"/>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0885D16B-9CD7-814A-A9D2-9E844A9CF24B}"/>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0403A42E-1980-E6D8-3D91-8630FBD5D943}"/>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4AC16831-3B87-8FF3-EBCF-66EC5D69028E}"/>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C20CE010-7231-8917-9E12-E3D098EC3752}"/>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B6A21E26-0574-855D-8FAA-4399A7808588}"/>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6E8D0DEF-1F5D-0D00-79F6-71FA24A94A88}"/>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85F80F26-D0AE-7394-B550-FE263DC5C8E9}"/>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3D5DDDF2-D0C0-3F75-ADE0-ACE7FCB34D4B}"/>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76F55296-BAB1-344A-C884-5A7964873743}"/>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7205AC4E-E3A2-FC4D-543D-F920A09B9D01}"/>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50D5EFCE-7647-9F07-4983-B67FB28E49C8}"/>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0A7A43B-B3CE-F7B4-29C1-09E440B00412}"/>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9C24C65D-63F7-7D2D-B096-D2BDC98FE151}"/>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1ABB813-7201-F077-62A3-B3E4A04BDAE8}"/>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819DBDFE-CF4A-85B0-C9B0-5F20614868E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1304F10-2FB4-4690-93B5-3F77BA1A55C7}"/>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0C47527F-EE48-B2A5-6ADC-668BCB0FBDB2}"/>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2DF57193-6F18-0723-BED9-CC1EAEFCD5B9}"/>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A79FD396-C26A-31C8-5D3F-5594B634F420}"/>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D133CBF1-2403-53F1-A923-E7A04CD68AC5}"/>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33A44700-3716-262E-172B-AF1CA5FAE6BC}"/>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C694DDF9-AB4A-13B3-4124-54FE51D5F01B}"/>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A989F985-493D-05D8-6867-0C198FDEED3B}"/>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956C6195-4DFE-EF50-78AE-8B2F69C25E88}"/>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ED9F914D-10AC-ACE2-2E5F-C5A4B3716974}"/>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6C89CC62-BA69-474E-2C8F-81E4DB9E3B65}"/>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443A0B3B-6A6C-87BE-2AD0-42797147AA2B}"/>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3BA690BC-787C-22BC-0305-599A3FC19D6E}"/>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B9A329F3-E962-3BEA-8B95-65CAB02E5C0D}"/>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BED47531-BD29-A044-FCB4-2678CE28D7A9}"/>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A2AE0A08-7147-EDBA-0953-AD0FBCB8E7ED}"/>
              </a:ext>
            </a:extLst>
          </p:cNvPr>
          <p:cNvSpPr txBox="1"/>
          <p:nvPr/>
        </p:nvSpPr>
        <p:spPr>
          <a:xfrm>
            <a:off x="334355" y="233663"/>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CFACC360-119B-5B71-0807-96A56464AF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3F719EB1-3EDB-456D-F840-AB1E82E4C8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419A12EB-329B-9FBE-61E7-D3930AB247D2}"/>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E6BF8EE0-468B-454B-9A3D-5113F17BC9C9}"/>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316D26E4-FEA2-0A16-AA73-87B9A2C45954}"/>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9AB13808-4300-C09D-3FD5-1CEDB4E0B85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C4D67704-1822-1D56-D485-83906148BCF9}"/>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4C097F22-9C21-604E-0D7E-F7C55313FE74}"/>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F559BA03-CEAA-0BF4-2627-03F02060417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5E16C8C1-5B9C-312D-1176-3942A0E31BFB}"/>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1DCBFD03-750E-4167-7EE7-36385421BBDA}"/>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4623AB6B-3E9D-4EAB-57F9-33517CB7E4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E3BC9C78-B0E2-3A62-9AD3-1505CE78AFBB}"/>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5B67F98F-59E8-1899-41CD-D129CBBC1C11}"/>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3EB8D6BD-6910-F05A-8FC0-5588B6CB9746}"/>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24B25C05-2ADE-F99A-BF28-34DEC8F0F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627ACD5F-7832-0F01-3C92-0F2370B7E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251A2391-BFB2-FD9F-165C-FFB458FD3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76EC03E-B15B-33D0-B534-273B275D14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CBB32205-3BFF-A911-F703-AA5A3B13D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9D46BBB7-0519-5C11-948B-E98C2CB07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D91CECEB-9CAC-6ED0-CB2E-972EBCCFEE86}"/>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F0DAA4E2-5800-C05A-F037-CA7CD00FCB87}"/>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0898E6AF-84CD-76C7-A5E9-DBC3DF056723}"/>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9F292B62-B5DB-34A8-41E7-65A2B72768BB}"/>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8C5ABC77-9485-1F31-3287-C09B75E99D34}"/>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title</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abstract</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8C5ABC77-9485-1F31-3287-C09B75E99D34}"/>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A91672C4-FE73-D28F-4E06-B7C06D046F1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268AA920-57A8-F89A-58AC-B248CBABCD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0425" y="4912063"/>
            <a:ext cx="576000" cy="576000"/>
          </a:xfrm>
          <a:prstGeom prst="rect">
            <a:avLst/>
          </a:prstGeom>
        </p:spPr>
      </p:pic>
      <p:pic>
        <p:nvPicPr>
          <p:cNvPr id="339" name="图片 338">
            <a:extLst>
              <a:ext uri="{FF2B5EF4-FFF2-40B4-BE49-F238E27FC236}">
                <a16:creationId xmlns:a16="http://schemas.microsoft.com/office/drawing/2014/main" id="{18987A87-F327-C1C3-0879-1C1E7ED9AB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A31C5D77-7636-B563-A56D-F23EB724EC96}"/>
              </a:ext>
            </a:extLst>
          </p:cNvPr>
          <p:cNvCxnSpPr>
            <a:cxnSpLocks/>
          </p:cNvCxnSpPr>
          <p:nvPr/>
        </p:nvCxnSpPr>
        <p:spPr>
          <a:xfrm>
            <a:off x="2344616" y="5196721"/>
            <a:ext cx="6424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2" name="矩形: 圆角 351">
            <a:extLst>
              <a:ext uri="{FF2B5EF4-FFF2-40B4-BE49-F238E27FC236}">
                <a16:creationId xmlns:a16="http://schemas.microsoft.com/office/drawing/2014/main" id="{7AEB2D79-9F13-C634-0621-BE321E089BA5}"/>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E0E805FC-933D-7818-05EC-3291E80C6A70}"/>
              </a:ext>
            </a:extLst>
          </p:cNvPr>
          <p:cNvSpPr txBox="1"/>
          <p:nvPr/>
        </p:nvSpPr>
        <p:spPr>
          <a:xfrm>
            <a:off x="150131" y="6091602"/>
            <a:ext cx="3350452"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latin typeface="Times New Roman" panose="02020603050405020304" pitchFamily="18" charset="0"/>
                <a:cs typeface="Times New Roman" panose="02020603050405020304" pitchFamily="18" charset="0"/>
              </a:rPr>
              <a:t>User prompt from the LLM.</a:t>
            </a:r>
          </a:p>
          <a:p>
            <a:r>
              <a:rPr lang="en-US" altLang="zh-CN" sz="1400" b="1" i="1" dirty="0">
                <a:latin typeface="Times New Roman" panose="02020603050405020304" pitchFamily="18" charset="0"/>
                <a:cs typeface="Times New Roman" panose="02020603050405020304" pitchFamily="18" charset="0"/>
              </a:rPr>
              <a:t>Input : U</a:t>
            </a:r>
            <a:r>
              <a:rPr lang="en-US" altLang="zh-CN" sz="1400" i="1" dirty="0">
                <a:latin typeface="Times New Roman" panose="02020603050405020304" pitchFamily="18" charset="0"/>
                <a:cs typeface="Times New Roman" panose="02020603050405020304" pitchFamily="18" charset="0"/>
              </a:rPr>
              <a:t>ser content 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latin typeface="Times New Roman" panose="02020603050405020304" pitchFamily="18" charset="0"/>
                <a:cs typeface="Times New Roman" panose="02020603050405020304" pitchFamily="18" charset="0"/>
              </a:rPr>
              <a:t>illusory </a:t>
            </a:r>
            <a:r>
              <a:rPr lang="en-US" altLang="zh-CN" sz="1400" i="1" dirty="0">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A2C28C33-6754-DBD5-9F12-AE7DD2C984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952B0DAF-F4FB-C7DF-1075-5BBEB6B1C7F8}"/>
              </a:ext>
            </a:extLst>
          </p:cNvPr>
          <p:cNvSpPr txBox="1"/>
          <p:nvPr/>
        </p:nvSpPr>
        <p:spPr>
          <a:xfrm>
            <a:off x="4308657" y="5649000"/>
            <a:ext cx="131638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56" name="直接箭头连接符 355">
            <a:extLst>
              <a:ext uri="{FF2B5EF4-FFF2-40B4-BE49-F238E27FC236}">
                <a16:creationId xmlns:a16="http://schemas.microsoft.com/office/drawing/2014/main" id="{33561923-7A0A-24E1-76B0-D99FAF584BA4}"/>
              </a:ext>
            </a:extLst>
          </p:cNvPr>
          <p:cNvCxnSpPr>
            <a:cxnSpLocks/>
          </p:cNvCxnSpPr>
          <p:nvPr/>
        </p:nvCxnSpPr>
        <p:spPr>
          <a:xfrm>
            <a:off x="3950449" y="5186876"/>
            <a:ext cx="542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E88F345B-3F1E-B462-A289-A593D7B28FDF}"/>
              </a:ext>
            </a:extLst>
          </p:cNvPr>
          <p:cNvCxnSpPr>
            <a:cxnSpLocks/>
          </p:cNvCxnSpPr>
          <p:nvPr/>
        </p:nvCxnSpPr>
        <p:spPr>
          <a:xfrm rot="5400000">
            <a:off x="2332653" y="5335699"/>
            <a:ext cx="805294" cy="741248"/>
          </a:xfrm>
          <a:prstGeom prst="curvedConnector3">
            <a:avLst>
              <a:gd name="adj1" fmla="val 42752"/>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560C9937-93DE-54B3-1B03-CE7EEB8BE0E0}"/>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DC1DB02A-3FDC-ABAF-40D3-B83F5C4054D5}"/>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7FCCC88B-B2A5-CC36-F9E6-B5F4A9E73B18}"/>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A8355468-D112-9626-AD05-BF7C10E84D1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3F14FE06-B179-3E9C-3616-E5E6AA65C8E6}"/>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A8DBED-FEED-67B1-7203-A76D182AF7F1}"/>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45AA2CF6-4B8D-6351-77B6-F2FAAD5B8CC6}"/>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3B764765-9C65-F186-2E73-E713FD0E797B}"/>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99FB5C35-A9B7-3F33-CCBA-FCD8E0D075CA}"/>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E8017150-02A9-FA1D-004B-E23BDDDA0D49}"/>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A03FD6D3-B89F-5656-6A5E-03D207C7B318}"/>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BAE42CE6-9E6E-6AEE-7F80-776EB504D8D5}"/>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ABB7B5F6-1445-BFA1-9555-2D1919CF0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D464BC3D-C457-6C62-F40B-BE32682E9B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107A1DF9-0539-3988-A767-AC5C9B314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FBEC39DC-1454-F180-A704-7E08B6512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189DC706-0248-BF04-2165-3E2FD854B7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02BBED32-B1D9-AE82-64B9-1F974B5FC1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0528B1C3-081D-A6DF-E1ED-353879CA31DD}"/>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7FC76736-3D91-74C6-4391-24590A1DD541}"/>
              </a:ext>
            </a:extLst>
          </p:cNvPr>
          <p:cNvSpPr txBox="1"/>
          <p:nvPr/>
        </p:nvSpPr>
        <p:spPr>
          <a:xfrm>
            <a:off x="2572941" y="5645192"/>
            <a:ext cx="1819729"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illusory</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BAEC5941-6182-26E5-DAE3-F46DD18A66D1}"/>
              </a:ext>
            </a:extLst>
          </p:cNvPr>
          <p:cNvSpPr txBox="1"/>
          <p:nvPr/>
        </p:nvSpPr>
        <p:spPr>
          <a:xfrm>
            <a:off x="3867782" y="4900318"/>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BAF6D1D2-5525-9E4A-7465-EB45590488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74C5442E-1CFF-162A-B791-2735FCBD3793}"/>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815C05A7-6ACF-61DC-D55B-CF72683A4B57}"/>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FD658AB3-61AA-50EB-3894-473371740A73}"/>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75FF2399-6C59-4914-057C-52E9A1C7E0FD}"/>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4627B0E5-78B9-362D-4558-A6692CBA4FD8}"/>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C1371F41-810F-5892-3C3C-94FD7CF3B569}"/>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8AF2A997-B47C-2C96-030C-542E42F1CF93}"/>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F8F4C907-44DE-DECB-BA56-10A74667DBFB}"/>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DB1CCA8A-98B6-C282-87CA-A43323C077E2}"/>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DFD2DAA2-D9AE-60B4-CB07-44CA42922FB5}"/>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EF0E753F-1A3A-9197-C0C1-D80D36E70BFA}"/>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6D4F07EF-C26B-20E8-BF8E-C30215FAFEF8}"/>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077FCF36-2AFD-775A-9CD0-1264E3F7EE1C}"/>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5114CF2C-A4C4-D560-CC10-AE85B07B6746}"/>
              </a:ext>
            </a:extLst>
          </p:cNvPr>
          <p:cNvSpPr/>
          <p:nvPr/>
        </p:nvSpPr>
        <p:spPr>
          <a:xfrm>
            <a:off x="6044246" y="4784004"/>
            <a:ext cx="133200" cy="133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11C37583-F9F2-9CB4-E6C6-EAC153F52047}"/>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15E84B86-5B39-99D5-AE4E-A12CD14DE65C}"/>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CBBB412E-2523-F514-49F4-C20844ECE729}"/>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B668B04F-8149-C298-B720-53F1E9A9D5FD}"/>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A60453A1-18DF-0193-AE98-62CC2EBC96DD}"/>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E774C65F-2C34-39AD-7010-8188570FFB1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55A37200-4641-B4C4-340E-F56A39B99EF1}"/>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D86722DF-5077-420E-9F03-63049FBA87F6}"/>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0D87F819-7EE3-98C8-5D03-DA136A858EF3}"/>
              </a:ext>
            </a:extLst>
          </p:cNvPr>
          <p:cNvSpPr/>
          <p:nvPr/>
        </p:nvSpPr>
        <p:spPr>
          <a:xfrm>
            <a:off x="6179331" y="6029028"/>
            <a:ext cx="133200" cy="133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5D1BA009-DE49-ABDF-FDEC-CA4B1A15DFD4}"/>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A90396EC-6FFB-3F38-1BBC-F2BEE0791164}"/>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DD46D1DB-707B-D222-6E5E-F97CBCF39A7B}"/>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A21F83C9-E364-B8A0-6F4B-E29BE568FD85}"/>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00C983AB-C6F5-52AA-BF81-4C74D03EB855}"/>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00C983AB-C6F5-52AA-BF81-4C74D03EB855}"/>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2A013EF3-2ACE-D3C2-A6E7-8EF96A357BF5}"/>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2A013EF3-2ACE-D3C2-A6E7-8EF96A357BF5}"/>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17F0DE33-CFC3-834E-D7D9-0C462AF310D3}"/>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17F0DE33-CFC3-834E-D7D9-0C462AF310D3}"/>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A29009BF-EBD8-B211-15AA-6EC595730EC9}"/>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72D60FD3-B465-1B96-FA4D-953112C5E628}"/>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FCE2BE8-AAC2-4234-64FE-D942BD8C7EAF}"/>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45ECC3A6-7EF5-71BC-D344-1711EC7971C9}"/>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192" name="直接箭头连接符 191">
            <a:extLst>
              <a:ext uri="{FF2B5EF4-FFF2-40B4-BE49-F238E27FC236}">
                <a16:creationId xmlns:a16="http://schemas.microsoft.com/office/drawing/2014/main" id="{EDF3232B-ECE2-0A8E-AD45-A0E0575601A2}"/>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63CCC473-F953-2065-3A12-47194E07B56A}"/>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2AB393B7-5D9D-432A-D926-058A6A6A8A76}"/>
              </a:ext>
            </a:extLst>
          </p:cNvPr>
          <p:cNvSpPr txBox="1"/>
          <p:nvPr/>
        </p:nvSpPr>
        <p:spPr>
          <a:xfrm>
            <a:off x="6288813" y="4911774"/>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196" name="文本框 195">
            <a:extLst>
              <a:ext uri="{FF2B5EF4-FFF2-40B4-BE49-F238E27FC236}">
                <a16:creationId xmlns:a16="http://schemas.microsoft.com/office/drawing/2014/main" id="{4059DB48-11D9-7A38-0096-573815A00007}"/>
              </a:ext>
            </a:extLst>
          </p:cNvPr>
          <p:cNvSpPr txBox="1"/>
          <p:nvPr/>
        </p:nvSpPr>
        <p:spPr>
          <a:xfrm>
            <a:off x="6288813" y="5643467"/>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203" name="矩形: 圆角 202">
            <a:extLst>
              <a:ext uri="{FF2B5EF4-FFF2-40B4-BE49-F238E27FC236}">
                <a16:creationId xmlns:a16="http://schemas.microsoft.com/office/drawing/2014/main" id="{B995AF2E-0F7C-0ADC-3638-B5EB114E8CC6}"/>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DE4BD8A6-6665-81B9-8358-8D3C63F14A8F}"/>
              </a:ext>
            </a:extLst>
          </p:cNvPr>
          <p:cNvSpPr txBox="1"/>
          <p:nvPr/>
        </p:nvSpPr>
        <p:spPr>
          <a:xfrm rot="5400000">
            <a:off x="6359519" y="5381754"/>
            <a:ext cx="1493843"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Misguided output </a:t>
            </a:r>
            <a:endParaRPr lang="zh-CN" altLang="en-US" sz="1400" dirty="0">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16C4D729-3630-11D9-DC58-4B901B793717}"/>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D8EE3971-9897-2ED2-BD90-16342FB184E0}"/>
              </a:ext>
            </a:extLst>
          </p:cNvPr>
          <p:cNvSpPr/>
          <p:nvPr/>
        </p:nvSpPr>
        <p:spPr>
          <a:xfrm>
            <a:off x="7586529" y="143874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4538B72C-1FFC-E035-0E3D-0E7B7AA061C8}"/>
              </a:ext>
            </a:extLst>
          </p:cNvPr>
          <p:cNvSpPr/>
          <p:nvPr/>
        </p:nvSpPr>
        <p:spPr>
          <a:xfrm>
            <a:off x="7956953" y="1823425"/>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1FA7397-DA5C-2779-5091-66B1176AFE07}"/>
              </a:ext>
            </a:extLst>
          </p:cNvPr>
          <p:cNvSpPr/>
          <p:nvPr/>
        </p:nvSpPr>
        <p:spPr>
          <a:xfrm>
            <a:off x="7998754" y="9265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5AC7086F-628E-4602-7588-1EEFCB638449}"/>
              </a:ext>
            </a:extLst>
          </p:cNvPr>
          <p:cNvSpPr/>
          <p:nvPr/>
        </p:nvSpPr>
        <p:spPr>
          <a:xfrm>
            <a:off x="8086277" y="140196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0D8DC799-FF6A-7D4F-2EF9-77BF5456624E}"/>
              </a:ext>
            </a:extLst>
          </p:cNvPr>
          <p:cNvSpPr/>
          <p:nvPr/>
        </p:nvSpPr>
        <p:spPr>
          <a:xfrm>
            <a:off x="8387871" y="166990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44F80DC7-9647-0843-F651-DCE4F0C4DE32}"/>
              </a:ext>
            </a:extLst>
          </p:cNvPr>
          <p:cNvSpPr/>
          <p:nvPr/>
        </p:nvSpPr>
        <p:spPr>
          <a:xfrm>
            <a:off x="8381164" y="111812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3FC656DB-3626-6842-D1E4-476C80410A39}"/>
              </a:ext>
            </a:extLst>
          </p:cNvPr>
          <p:cNvCxnSpPr>
            <a:cxnSpLocks/>
            <a:stCxn id="237" idx="0"/>
            <a:endCxn id="226" idx="4"/>
          </p:cNvCxnSpPr>
          <p:nvPr/>
        </p:nvCxnSpPr>
        <p:spPr>
          <a:xfrm flipH="1" flipV="1">
            <a:off x="8063048" y="1062247"/>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3FAFAAE0-CC25-4C50-D646-E84D285F428C}"/>
              </a:ext>
            </a:extLst>
          </p:cNvPr>
          <p:cNvCxnSpPr>
            <a:cxnSpLocks/>
            <a:stCxn id="224" idx="7"/>
            <a:endCxn id="226" idx="2"/>
          </p:cNvCxnSpPr>
          <p:nvPr/>
        </p:nvCxnSpPr>
        <p:spPr>
          <a:xfrm flipV="1">
            <a:off x="7696286" y="994382"/>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4825D113-D5D9-BB0E-3833-B3B502ACF1B7}"/>
              </a:ext>
            </a:extLst>
          </p:cNvPr>
          <p:cNvCxnSpPr>
            <a:cxnSpLocks/>
            <a:stCxn id="225" idx="1"/>
            <a:endCxn id="224" idx="5"/>
          </p:cNvCxnSpPr>
          <p:nvPr/>
        </p:nvCxnSpPr>
        <p:spPr>
          <a:xfrm flipH="1" flipV="1">
            <a:off x="7696286" y="1554603"/>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974CC0C8-47E1-68A3-14EC-822A08E9A79C}"/>
              </a:ext>
            </a:extLst>
          </p:cNvPr>
          <p:cNvCxnSpPr>
            <a:cxnSpLocks/>
            <a:stCxn id="225" idx="7"/>
            <a:endCxn id="237" idx="4"/>
          </p:cNvCxnSpPr>
          <p:nvPr/>
        </p:nvCxnSpPr>
        <p:spPr>
          <a:xfrm flipV="1">
            <a:off x="8066710" y="1537699"/>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CF7CCE9F-2328-92AF-C996-C60FD33855D1}"/>
              </a:ext>
            </a:extLst>
          </p:cNvPr>
          <p:cNvCxnSpPr>
            <a:cxnSpLocks/>
            <a:stCxn id="237" idx="7"/>
            <a:endCxn id="241" idx="3"/>
          </p:cNvCxnSpPr>
          <p:nvPr/>
        </p:nvCxnSpPr>
        <p:spPr>
          <a:xfrm flipV="1">
            <a:off x="8196034" y="1233981"/>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47413DCD-1120-0397-898F-BBEE3BFC8A04}"/>
              </a:ext>
            </a:extLst>
          </p:cNvPr>
          <p:cNvCxnSpPr>
            <a:cxnSpLocks/>
            <a:stCxn id="239" idx="1"/>
          </p:cNvCxnSpPr>
          <p:nvPr/>
        </p:nvCxnSpPr>
        <p:spPr>
          <a:xfrm flipH="1" flipV="1">
            <a:off x="8198885" y="1492553"/>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FD9A141F-D0D5-2003-B62C-E9170540CE1D}"/>
              </a:ext>
            </a:extLst>
          </p:cNvPr>
          <p:cNvCxnSpPr>
            <a:cxnSpLocks/>
            <a:stCxn id="239" idx="0"/>
            <a:endCxn id="241" idx="4"/>
          </p:cNvCxnSpPr>
          <p:nvPr/>
        </p:nvCxnSpPr>
        <p:spPr>
          <a:xfrm flipH="1" flipV="1">
            <a:off x="8445458" y="1253858"/>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3C0C9861-D301-94B7-3377-1D2C2D8AC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071" y="741526"/>
            <a:ext cx="277200" cy="277200"/>
          </a:xfrm>
          <a:prstGeom prst="rect">
            <a:avLst/>
          </a:prstGeom>
        </p:spPr>
      </p:pic>
      <p:pic>
        <p:nvPicPr>
          <p:cNvPr id="251" name="图片 250">
            <a:extLst>
              <a:ext uri="{FF2B5EF4-FFF2-40B4-BE49-F238E27FC236}">
                <a16:creationId xmlns:a16="http://schemas.microsoft.com/office/drawing/2014/main" id="{8620BD21-59A0-E921-6066-E9E7EBC84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725" y="1322252"/>
            <a:ext cx="277200" cy="277200"/>
          </a:xfrm>
          <a:prstGeom prst="rect">
            <a:avLst/>
          </a:prstGeom>
        </p:spPr>
      </p:pic>
      <p:pic>
        <p:nvPicPr>
          <p:cNvPr id="252" name="图片 251">
            <a:extLst>
              <a:ext uri="{FF2B5EF4-FFF2-40B4-BE49-F238E27FC236}">
                <a16:creationId xmlns:a16="http://schemas.microsoft.com/office/drawing/2014/main" id="{0436BF32-EED1-9075-AD79-934469B4F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2035" y="1122722"/>
            <a:ext cx="277200" cy="277200"/>
          </a:xfrm>
          <a:prstGeom prst="rect">
            <a:avLst/>
          </a:prstGeom>
        </p:spPr>
      </p:pic>
      <p:pic>
        <p:nvPicPr>
          <p:cNvPr id="253" name="图片 252">
            <a:extLst>
              <a:ext uri="{FF2B5EF4-FFF2-40B4-BE49-F238E27FC236}">
                <a16:creationId xmlns:a16="http://schemas.microsoft.com/office/drawing/2014/main" id="{CF1D2A35-39BB-3999-A971-E584AEB4D0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7568" y="1803414"/>
            <a:ext cx="277200" cy="277200"/>
          </a:xfrm>
          <a:prstGeom prst="rect">
            <a:avLst/>
          </a:prstGeom>
        </p:spPr>
      </p:pic>
      <p:pic>
        <p:nvPicPr>
          <p:cNvPr id="254" name="图片 253">
            <a:extLst>
              <a:ext uri="{FF2B5EF4-FFF2-40B4-BE49-F238E27FC236}">
                <a16:creationId xmlns:a16="http://schemas.microsoft.com/office/drawing/2014/main" id="{DD94BB8A-6DB3-A215-9F4F-7481A3398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8803" y="859577"/>
            <a:ext cx="277200" cy="277200"/>
          </a:xfrm>
          <a:prstGeom prst="rect">
            <a:avLst/>
          </a:prstGeom>
        </p:spPr>
      </p:pic>
      <p:pic>
        <p:nvPicPr>
          <p:cNvPr id="255" name="图片 254">
            <a:extLst>
              <a:ext uri="{FF2B5EF4-FFF2-40B4-BE49-F238E27FC236}">
                <a16:creationId xmlns:a16="http://schemas.microsoft.com/office/drawing/2014/main" id="{C240609D-24C5-268D-03AC-806407216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0552" y="1653059"/>
            <a:ext cx="277200" cy="277200"/>
          </a:xfrm>
          <a:prstGeom prst="rect">
            <a:avLst/>
          </a:prstGeom>
        </p:spPr>
      </p:pic>
      <p:sp>
        <p:nvSpPr>
          <p:cNvPr id="359" name="文本框 358">
            <a:extLst>
              <a:ext uri="{FF2B5EF4-FFF2-40B4-BE49-F238E27FC236}">
                <a16:creationId xmlns:a16="http://schemas.microsoft.com/office/drawing/2014/main" id="{A8F7EE17-5CE2-E8F6-C419-E67DFA18C993}"/>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87250327-8651-C4B7-3A3B-2C071490C6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576000" cy="576000"/>
          </a:xfrm>
          <a:prstGeom prst="rect">
            <a:avLst/>
          </a:prstGeom>
        </p:spPr>
      </p:pic>
      <p:sp>
        <p:nvSpPr>
          <p:cNvPr id="365" name="文本框 364">
            <a:extLst>
              <a:ext uri="{FF2B5EF4-FFF2-40B4-BE49-F238E27FC236}">
                <a16:creationId xmlns:a16="http://schemas.microsoft.com/office/drawing/2014/main" id="{65D81D8F-3695-4824-3641-6CC2D5ADAA07}"/>
              </a:ext>
            </a:extLst>
          </p:cNvPr>
          <p:cNvSpPr txBox="1"/>
          <p:nvPr/>
        </p:nvSpPr>
        <p:spPr>
          <a:xfrm>
            <a:off x="7386918" y="2014669"/>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D433FA43-F1BA-0327-C72A-6D3EDB4C33CB}"/>
              </a:ext>
            </a:extLst>
          </p:cNvPr>
          <p:cNvCxnSpPr>
            <a:cxnSpLocks/>
          </p:cNvCxnSpPr>
          <p:nvPr/>
        </p:nvCxnSpPr>
        <p:spPr>
          <a:xfrm>
            <a:off x="8460073" y="1464827"/>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73A5727-C76D-17B9-2DFC-4716383129D4}"/>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78B8BEBE-96A7-5152-1A1A-41A6D4F12A85}"/>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77" name="直线连接符 66">
            <a:extLst>
              <a:ext uri="{FF2B5EF4-FFF2-40B4-BE49-F238E27FC236}">
                <a16:creationId xmlns:a16="http://schemas.microsoft.com/office/drawing/2014/main" id="{A70A4E6F-01CA-F8DC-F659-9B3D6E5587E4}"/>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1E3447B7-1CEC-C239-EFA2-8B2948078AA0}"/>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C319846F-402A-BCE7-8E1D-1C6FBFC3E2F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698281C8-448C-160C-1F4A-2A0F135B8989}"/>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6D935FDA-2FCB-AAB0-409B-B1381A98061B}"/>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4547505B-FDB1-AEC3-8DAB-CA84EEC100DF}"/>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FFC673A6-8BEF-E8E5-9CE7-26528628CB68}"/>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80D244C2-6CD2-2072-4158-091C1105F4C0}"/>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79D5DF3A-4A79-E810-9F5C-7829502EFDC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B680D5B5-6D7B-D9BE-700B-07A23A71F425}"/>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31BBE306-1843-5204-9E42-3F4DBD5B336A}"/>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B8A4B05D-DD56-C805-4AC4-04B2013D0312}"/>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C4D8F505-3FA1-59BE-7D06-E37B7C3BAFBF}"/>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6FA14473-3963-D142-6645-B70394BE5693}"/>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B7700C48-F29E-73C6-5DB7-34AAFCFB5D3F}"/>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509D2FDA-9624-83FF-8BD0-2822FC5239DE}"/>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078FD618-8EF7-2E1C-2F6F-ECF927A3F984}"/>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754C6049-CC91-C9A4-6886-34A93BD05E32}"/>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7A4C22A9-E5F1-F5D1-80F9-B9A7379B9723}"/>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482F4B14-DFD0-EF5D-82A4-9DA1898F25DA}"/>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D30A3DC-954A-864D-B7CF-7CDB157C2B93}"/>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BC12DF1F-2F37-8C85-BA9A-D02EDA1F2E78}"/>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195F1F0-4980-FAE8-37B9-0A12351CD161}"/>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CB6EBBF3-F10A-D32E-F337-0C214AD05C9B}"/>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6D045A9B-388D-39B0-6D4C-52ED48FBD1A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8FF671AD-565A-CD95-E43F-06E0A8741DE6}"/>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8FF671AD-565A-CD95-E43F-06E0A8741DE6}"/>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AB01FD47-E9F5-D831-F9F3-F0C9DC0CE445}"/>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AB01FD47-E9F5-D831-F9F3-F0C9DC0CE445}"/>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A9B22BD0-BC31-A4D6-7C35-B0DD3ECBC314}"/>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A9B22BD0-BC31-A4D6-7C35-B0DD3ECBC314}"/>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DC890D32-4673-0113-52E1-DA58C712B116}"/>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2488A561-977A-049D-CF95-50B7095D7918}"/>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CF8FB34-50EB-767D-F7F8-E7A10D1C3870}"/>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673FBCAB-2E94-609C-1A42-2842EF361AB8}"/>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D14F6B38-60F5-04D0-CB0C-8C05B48D0C44}"/>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91581D94-0883-BD37-72B5-26505B9593EF}"/>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1BCB865D-E3E8-37B1-1467-80DE93D0BE4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D8B55892-1651-D0DE-DA7D-721539AA930B}"/>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BE5E546C-02BE-883E-FC39-B6D8EFD591A4}"/>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A9A7E4CB-DD9A-3320-C01E-D9BFA20F7C0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A4AC21A4-9870-F8C8-4991-5AC2025994E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8ACCDAFB-5283-C8BB-6363-86F342FD6E08}"/>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25667D55-4905-B04D-6F22-484CF709D2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1D5F73A5-FD47-082A-CAD5-E35B40DE69A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1A9A0C99-B1E0-D22B-BA3D-1A4195ADB60E}"/>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0EB2ED8A-884E-392C-A152-1A5ECD1C8BD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1455FE2A-BBAA-C6AA-522B-FD665A34406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3ED6A775-4E3D-95D6-3282-36E3A319C05F}"/>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1144E602-6397-4510-C343-AC2E6514B4C7}"/>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A04B4A2F-5AB1-C7BD-7B0E-D1C5BED973EF}"/>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54BE8279-1BB4-758F-DD3C-D7032A124C4F}"/>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1A2FDD3B-F8FE-B975-0346-CC9899C18CE3}"/>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1E6F6D19-2EF6-0A4A-AC74-C6E2508FD900}"/>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F525C665-52D9-1EF4-E8B1-1F8AF3C5973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86E70015-5A3B-3AB0-9BDE-E737345CC9E9}"/>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C55C3B5B-3A6E-5776-DBB4-DE237FF714FB}"/>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062D07D9-B0E8-9D5D-9D3E-F040E6CDD2A4}"/>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1B17DCB2-50F7-2948-7A19-45DD78093580}"/>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26BC99E4-06D5-3828-FA0F-3F8FEA547ED6}"/>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25446165-38A5-BC62-4745-925732967F06}"/>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35D154A4-15C9-82E6-21B2-E7ECE9523DB0}"/>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5E768D85-0DAD-AE00-05EB-8AB1A6324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B8B5EADC-2BD5-1132-6E9C-96AE24537A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FE71BDE-A33B-1137-E44A-095D0EAD1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D4B25AFA-C8D6-A638-0FBA-9ABCC0B35D3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78B89B9C-645F-3BA6-12F0-479946A81EC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C90DBC40-7278-25CC-9FAD-B9D0BF95165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19AEF103-B29F-C2DF-50D1-995ECD5EF894}"/>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99254AED-B2AA-B593-0486-5C41147CD2A8}"/>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334F73A6-E3CF-D4F0-7034-F4868CE02E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576000" cy="576000"/>
          </a:xfrm>
          <a:prstGeom prst="rect">
            <a:avLst/>
          </a:prstGeom>
        </p:spPr>
      </p:pic>
      <p:cxnSp>
        <p:nvCxnSpPr>
          <p:cNvPr id="460" name="直接箭头连接符 459">
            <a:extLst>
              <a:ext uri="{FF2B5EF4-FFF2-40B4-BE49-F238E27FC236}">
                <a16:creationId xmlns:a16="http://schemas.microsoft.com/office/drawing/2014/main" id="{CD88EB40-155F-CA53-8F87-9F7B4B93B355}"/>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97F88C2-90CE-8395-C62D-69E6CAEBDC9F}"/>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360ED732-71FF-A28E-2550-906BC0059C0C}"/>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86DAF3AB-2193-F015-70A2-B7AF36E6FC9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561E9993-0F97-60A6-F773-EFA1D794D5DA}"/>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33A1E91D-571F-9714-3198-B1AD884F06D2}"/>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EFC959CA-55C1-56E3-F247-7B746DE65EAC}"/>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67381170-BC7F-17DC-27FA-031AA8B588E4}"/>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5C266DC9-FD3E-B34D-2BBD-75366DBEF9B9}"/>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EE30719E-3B58-4BA8-D2FE-F934586A9774}"/>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6D435C20-4F56-DC66-EA69-8FD8036A750E}"/>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1C842B9E-D754-282E-CBDC-22F8B68960A2}"/>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46DDC8AB-663D-364B-00F3-480BA58BD3B8}"/>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F6797733-C926-B255-1F21-EB889D274AEB}"/>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49C2B4A2-8E81-FE70-C0EE-A816E0A25F18}"/>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D0157DB7-9388-89CF-DC14-A2B8225DF6F5}"/>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1CE4496D-CBA4-DD78-C6E5-62513BE377BE}"/>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4313E062-16A0-8869-597B-A414718228FE}"/>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2248FBAC-0A8E-F4A5-82A8-FFAAAC5E65C4}"/>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00CEBE3F-41E2-00E5-40A4-CA00BA954A85}"/>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7CCF1F55-A1DC-C008-BCAF-C0F6F89211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4B18A132-79F7-4329-F2E9-99B80112A3B6}"/>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70AA2FDE-EEC9-8838-B7F8-E56AB6133DB7}"/>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72ED8A91-830F-1007-0414-7B97DDA0D679}"/>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C174C4AF-6B97-D84F-FDA8-F7ADF3E22618}"/>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2C52FF7E-0069-37C0-0EEB-1EC07BB9402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D0596259-135C-6598-823F-4B3E68C85E99}"/>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EFD4730A-214E-B095-5FEF-67BC3AD27413}"/>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32A17D12-0414-94F1-73F3-34A27DCE34E1}"/>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32A17D12-0414-94F1-73F3-34A27DCE34E1}"/>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0464DA45-E015-F9E8-6454-C2D822034468}"/>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0464DA45-E015-F9E8-6454-C2D822034468}"/>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BEEEEF40-370D-628C-ED58-78605571293A}"/>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BEEEEF40-370D-628C-ED58-78605571293A}"/>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284BAEDF-658E-D5AB-23FA-AF6144CB5BEE}"/>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23550670-BBF6-C301-90D2-01C8279E3A87}"/>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60EBEA4-FBA6-01F2-FC93-BE3C2E98C7A0}"/>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E160A50C-FD11-C5D7-1955-4F4C40DED44E}"/>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7B15A8EA-B446-CB2C-8078-536036D7C32D}"/>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6CEC3B9E-07C1-1C44-776E-4F0A0A6361A3}"/>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DC19C3B1-8DF1-DBA9-ECBC-94776621C5E1}"/>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AEE99714-C514-17AD-0DEC-E354871F7B4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67625240-06E5-8562-A1B6-54241405B2D4}"/>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B9FCCDD-B88C-BE68-1381-863EC8EA57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D556004A-6D7C-2975-FBD7-9B5041DC33D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579C283E-9D7C-3E71-5F58-E9BA19DF7AB1}"/>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01BD7196-07A2-2966-FA9F-5FEBC3D157E1}"/>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7E9502D2-50CD-7404-D009-743C5E48849B}"/>
              </a:ext>
            </a:extLst>
          </p:cNvPr>
          <p:cNvSpPr txBox="1"/>
          <p:nvPr/>
        </p:nvSpPr>
        <p:spPr>
          <a:xfrm>
            <a:off x="8190228" y="2741099"/>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Only s</a:t>
            </a:r>
            <a:r>
              <a:rPr lang="zh-CN" altLang="en-US" sz="1400" dirty="0">
                <a:solidFill>
                  <a:srgbClr val="FF0000"/>
                </a:solidFill>
                <a:latin typeface="Times New Roman" panose="02020603050405020304" pitchFamily="18" charset="0"/>
                <a:cs typeface="Times New Roman" panose="02020603050405020304" pitchFamily="18" charset="0"/>
              </a:rPr>
              <a:t>ingle </a:t>
            </a:r>
            <a:r>
              <a:rPr lang="en-US" altLang="zh-CN" sz="1400" dirty="0">
                <a:solidFill>
                  <a:srgbClr val="FF0000"/>
                </a:solidFill>
                <a:latin typeface="Times New Roman" panose="02020603050405020304" pitchFamily="18" charset="0"/>
                <a:cs typeface="Times New Roman" panose="02020603050405020304" pitchFamily="18" charset="0"/>
              </a:rPr>
              <a:t>t</a:t>
            </a:r>
            <a:r>
              <a:rPr lang="zh-CN" altLang="en-US" sz="1400" dirty="0">
                <a:solidFill>
                  <a:srgbClr val="FF0000"/>
                </a:solidFill>
                <a:latin typeface="Times New Roman" panose="02020603050405020304" pitchFamily="18" charset="0"/>
                <a:cs typeface="Times New Roman" panose="02020603050405020304" pitchFamily="18" charset="0"/>
              </a:rPr>
              <a:t>ask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 </a:t>
            </a:r>
            <a:r>
              <a:rPr lang="zh-CN" altLang="en-US" sz="1400" dirty="0">
                <a:solidFill>
                  <a:srgbClr val="FF0000"/>
                </a:solidFill>
                <a:latin typeface="Times New Roman" panose="02020603050405020304" pitchFamily="18" charset="0"/>
                <a:cs typeface="Times New Roman" panose="02020603050405020304" pitchFamily="18" charset="0"/>
              </a:rPr>
              <a:t>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5FC17DCE-D406-CC69-9E26-FC9D4D57C51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D4A28A24-2841-CB73-5D99-9B4A7914D7A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B4110263-8812-8226-DD4F-AE793E4113C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All t</a:t>
            </a:r>
            <a:r>
              <a:rPr lang="zh-CN" altLang="en-US" sz="1400" dirty="0">
                <a:solidFill>
                  <a:srgbClr val="FF0000"/>
                </a:solidFill>
                <a:latin typeface="Times New Roman" panose="02020603050405020304" pitchFamily="18" charset="0"/>
                <a:cs typeface="Times New Roman" panose="02020603050405020304" pitchFamily="18" charset="0"/>
              </a:rPr>
              <a:t>ask</a:t>
            </a:r>
            <a:r>
              <a:rPr lang="en-US" altLang="zh-CN" sz="1400" dirty="0">
                <a:solidFill>
                  <a:srgbClr val="FF0000"/>
                </a:solidFill>
                <a:latin typeface="Times New Roman" panose="02020603050405020304" pitchFamily="18" charset="0"/>
                <a:cs typeface="Times New Roman" panose="02020603050405020304" pitchFamily="18" charset="0"/>
              </a:rPr>
              <a:t>s jointly</a:t>
            </a:r>
            <a:r>
              <a:rPr lang="zh-CN" altLang="en-US" sz="1400" dirty="0">
                <a:solidFill>
                  <a:srgbClr val="FF0000"/>
                </a:solidFill>
                <a:latin typeface="Times New Roman" panose="02020603050405020304" pitchFamily="18" charset="0"/>
                <a:cs typeface="Times New Roman" panose="02020603050405020304" pitchFamily="18" charset="0"/>
              </a:rPr>
              <a:t>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a:t>
            </a:r>
            <a:r>
              <a:rPr lang="zh-CN" altLang="en-US" sz="1400" dirty="0">
                <a:solidFill>
                  <a:srgbClr val="FF0000"/>
                </a:solidFill>
                <a:latin typeface="Times New Roman" panose="02020603050405020304" pitchFamily="18" charset="0"/>
                <a:cs typeface="Times New Roman" panose="02020603050405020304" pitchFamily="18" charset="0"/>
              </a:rPr>
              <a:t> 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245CB433-5CB7-0B24-8A82-7202838FDFC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892BABF3-E4BC-D606-6B42-EB96ED529CA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42111120-89D3-0F9D-C7C2-0A4E3B563F02}"/>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385C7CD4-6918-AAEC-FC79-A5245FE6F849}"/>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3F749F86-67EC-C1BA-2F82-4C20027077B0}"/>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2B267955-941A-92BF-BDDD-9887D442FC77}"/>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7FB316F2-777A-6D70-DAFA-004F5F997691}"/>
              </a:ext>
            </a:extLst>
          </p:cNvPr>
          <p:cNvSpPr txBox="1"/>
          <p:nvPr/>
        </p:nvSpPr>
        <p:spPr>
          <a:xfrm>
            <a:off x="57851" y="-70078"/>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Generative adversarial knowledge distillation</a:t>
            </a:r>
          </a:p>
        </p:txBody>
      </p:sp>
      <p:sp>
        <p:nvSpPr>
          <p:cNvPr id="27" name="文本框 26">
            <a:extLst>
              <a:ext uri="{FF2B5EF4-FFF2-40B4-BE49-F238E27FC236}">
                <a16:creationId xmlns:a16="http://schemas.microsoft.com/office/drawing/2014/main" id="{29CD3847-0141-898F-AD0E-C7E22CB4A974}"/>
              </a:ext>
            </a:extLst>
          </p:cNvPr>
          <p:cNvSpPr txBox="1"/>
          <p:nvPr/>
        </p:nvSpPr>
        <p:spPr>
          <a:xfrm>
            <a:off x="97044" y="3168893"/>
            <a:ext cx="384336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Task-unified illusory prompt construction</a:t>
            </a:r>
          </a:p>
        </p:txBody>
      </p:sp>
      <p:sp>
        <p:nvSpPr>
          <p:cNvPr id="450" name="文本框 449">
            <a:extLst>
              <a:ext uri="{FF2B5EF4-FFF2-40B4-BE49-F238E27FC236}">
                <a16:creationId xmlns:a16="http://schemas.microsoft.com/office/drawing/2014/main" id="{A78B5B5C-430A-0597-0634-2B97D3FAD592}"/>
              </a:ext>
            </a:extLst>
          </p:cNvPr>
          <p:cNvSpPr txBox="1"/>
          <p:nvPr/>
        </p:nvSpPr>
        <p:spPr>
          <a:xfrm>
            <a:off x="7381264" y="-75499"/>
            <a:ext cx="4935779"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 </a:t>
            </a:r>
            <a:r>
              <a:rPr lang="en" altLang="zh-CN" sz="1400" b="1" dirty="0">
                <a:latin typeface="Times New Roman" panose="02020603050405020304" pitchFamily="18" charset="0"/>
                <a:cs typeface="Times New Roman" panose="02020603050405020304" pitchFamily="18" charset="0"/>
              </a:rPr>
              <a:t>Prompt-driven adaptive ownership verification</a:t>
            </a:r>
            <a:endParaRPr lang="en-US" altLang="zh-CN" sz="1400" b="1" dirty="0">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6C7E0415-DE59-1F85-23FA-A4CDE0E9B016}"/>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B2F6142B-9802-586F-5227-F04C13C6DF5E}"/>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D6F453BA-0FE4-37C4-2CFB-B10BC03DC8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6D6EA5CB-CCD4-7E9F-09BC-BF5C5A0D073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F0FA0CDC-B842-496C-4B58-C7C21F590A9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3E0F18C7-C5B4-85AE-DB4E-D098D8DAF80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2F9CD8DF-90AA-3F9B-DB1E-522B6589631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1C76EB2-DD2F-9627-47A9-D55813DA0567}"/>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9A47EA2B-9900-C06D-348E-610630273626}"/>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sp>
        <p:nvSpPr>
          <p:cNvPr id="529" name="矩形: 圆角 528">
            <a:extLst>
              <a:ext uri="{FF2B5EF4-FFF2-40B4-BE49-F238E27FC236}">
                <a16:creationId xmlns:a16="http://schemas.microsoft.com/office/drawing/2014/main" id="{CAE0A24D-F50B-51E0-223A-5446CBD76F4D}"/>
              </a:ext>
            </a:extLst>
          </p:cNvPr>
          <p:cNvSpPr/>
          <p:nvPr/>
        </p:nvSpPr>
        <p:spPr>
          <a:xfrm>
            <a:off x="8041599" y="437934"/>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EC7A4D9-F22D-B77E-630A-2B82406C0D60}"/>
              </a:ext>
            </a:extLst>
          </p:cNvPr>
          <p:cNvSpPr txBox="1"/>
          <p:nvPr/>
        </p:nvSpPr>
        <p:spPr>
          <a:xfrm>
            <a:off x="7979608" y="453330"/>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C99DF2-75C3-C3BB-D487-EE85EA814C0D}"/>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E850A740-0162-FCD6-D004-67691F0BC459}"/>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5A50DBA4-056A-019C-EB63-517EBF7ACA16}"/>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83055D19-0A6C-193D-7305-597538AA7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D63B77F3-C29A-F24F-AF9A-7EA1132AD3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
        <p:nvSpPr>
          <p:cNvPr id="449" name="文本框 448">
            <a:extLst>
              <a:ext uri="{FF2B5EF4-FFF2-40B4-BE49-F238E27FC236}">
                <a16:creationId xmlns:a16="http://schemas.microsoft.com/office/drawing/2014/main" id="{B52E4CD9-B8B2-49D8-0E01-8E4561BE9725}"/>
              </a:ext>
            </a:extLst>
          </p:cNvPr>
          <p:cNvSpPr txBox="1"/>
          <p:nvPr/>
        </p:nvSpPr>
        <p:spPr>
          <a:xfrm>
            <a:off x="7468410" y="3849997"/>
            <a:ext cx="2031325" cy="369332"/>
          </a:xfrm>
          <a:prstGeom prst="rect">
            <a:avLst/>
          </a:prstGeom>
          <a:noFill/>
        </p:spPr>
        <p:txBody>
          <a:bodyPr wrap="none" rtlCol="0">
            <a:spAutoFit/>
          </a:bodyPr>
          <a:lstStyle/>
          <a:p>
            <a:r>
              <a:rPr lang="zh-CN" altLang="en-US" dirty="0">
                <a:solidFill>
                  <a:srgbClr val="FF0000"/>
                </a:solidFill>
              </a:rPr>
              <a:t>混合图的表示方法</a:t>
            </a:r>
          </a:p>
        </p:txBody>
      </p:sp>
      <p:sp>
        <p:nvSpPr>
          <p:cNvPr id="453" name="文本框 452">
            <a:extLst>
              <a:ext uri="{FF2B5EF4-FFF2-40B4-BE49-F238E27FC236}">
                <a16:creationId xmlns:a16="http://schemas.microsoft.com/office/drawing/2014/main" id="{C6434D53-E12A-2886-ACE2-96570FF88BCB}"/>
              </a:ext>
            </a:extLst>
          </p:cNvPr>
          <p:cNvSpPr txBox="1"/>
          <p:nvPr/>
        </p:nvSpPr>
        <p:spPr>
          <a:xfrm>
            <a:off x="12541106" y="499684"/>
            <a:ext cx="1943161" cy="4247317"/>
          </a:xfrm>
          <a:prstGeom prst="rect">
            <a:avLst/>
          </a:prstGeom>
          <a:noFill/>
        </p:spPr>
        <p:txBody>
          <a:bodyPr wrap="none" rtlCol="0">
            <a:spAutoFit/>
          </a:bodyPr>
          <a:lstStyle/>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图标</a:t>
            </a:r>
            <a:endParaRPr lang="en-US" altLang="zh-CN" dirty="0">
              <a:solidFill>
                <a:srgbClr val="FF0000"/>
              </a:solidFill>
            </a:endParaRPr>
          </a:p>
          <a:p>
            <a:r>
              <a:rPr lang="en-US" altLang="zh-CN" dirty="0">
                <a:solidFill>
                  <a:srgbClr val="FF0000"/>
                </a:solidFill>
              </a:rPr>
              <a:t>ALL </a:t>
            </a:r>
            <a:r>
              <a:rPr lang="zh-CN" altLang="en-US" dirty="0">
                <a:solidFill>
                  <a:srgbClr val="FF0000"/>
                </a:solidFill>
              </a:rPr>
              <a:t>表示</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模块的任务描述</a:t>
            </a:r>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模块的信息量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的表达方式</a:t>
            </a:r>
            <a:endParaRPr lang="en-US" altLang="zh-CN" dirty="0">
              <a:solidFill>
                <a:srgbClr val="FF0000"/>
              </a:solidFill>
            </a:endParaRPr>
          </a:p>
          <a:p>
            <a:endParaRPr lang="en-US" altLang="zh-CN" dirty="0">
              <a:solidFill>
                <a:srgbClr val="FF0000"/>
              </a:solidFill>
            </a:endParaRPr>
          </a:p>
          <a:p>
            <a:r>
              <a:rPr lang="en-US" altLang="zh-CN" b="1" dirty="0">
                <a:solidFill>
                  <a:srgbClr val="FF0000"/>
                </a:solidFill>
                <a:latin typeface="Times New Roman" panose="02020603050405020304" pitchFamily="18" charset="0"/>
                <a:cs typeface="Times New Roman" panose="02020603050405020304" pitchFamily="18" charset="0"/>
              </a:rPr>
              <a:t>Deceptive </a:t>
            </a:r>
            <a:r>
              <a:rPr lang="zh-CN" altLang="en-US" b="1" dirty="0">
                <a:solidFill>
                  <a:srgbClr val="FF0000"/>
                </a:solidFill>
                <a:latin typeface="Times New Roman" panose="02020603050405020304" pitchFamily="18" charset="0"/>
                <a:cs typeface="Times New Roman" panose="02020603050405020304" pitchFamily="18" charset="0"/>
              </a:rPr>
              <a:t>贬义词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Generation </a:t>
            </a:r>
            <a:r>
              <a:rPr lang="zh-CN" altLang="en-US" b="1" dirty="0">
                <a:solidFill>
                  <a:srgbClr val="FF0000"/>
                </a:solidFill>
                <a:latin typeface="Times New Roman" panose="02020603050405020304" pitchFamily="18" charset="0"/>
                <a:cs typeface="Times New Roman" panose="02020603050405020304" pitchFamily="18" charset="0"/>
              </a:rPr>
              <a:t>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使用</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尽量不要重复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小标题</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加形容词</a:t>
            </a:r>
            <a:endParaRPr lang="zh-CN" altLang="en-US" dirty="0">
              <a:solidFill>
                <a:srgbClr val="FF0000"/>
              </a:solidFill>
            </a:endParaRPr>
          </a:p>
        </p:txBody>
      </p:sp>
      <p:pic>
        <p:nvPicPr>
          <p:cNvPr id="459" name="图片 458">
            <a:extLst>
              <a:ext uri="{FF2B5EF4-FFF2-40B4-BE49-F238E27FC236}">
                <a16:creationId xmlns:a16="http://schemas.microsoft.com/office/drawing/2014/main" id="{291D3010-D2EA-299A-28C5-2B1D77D8FD4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993221" y="398605"/>
            <a:ext cx="259200" cy="259200"/>
          </a:xfrm>
          <a:prstGeom prst="rect">
            <a:avLst/>
          </a:prstGeom>
        </p:spPr>
      </p:pic>
      <p:sp>
        <p:nvSpPr>
          <p:cNvPr id="62" name="文本框 61">
            <a:extLst>
              <a:ext uri="{FF2B5EF4-FFF2-40B4-BE49-F238E27FC236}">
                <a16:creationId xmlns:a16="http://schemas.microsoft.com/office/drawing/2014/main" id="{54AA4FC7-0790-F5C0-3E33-73F8DB96D737}"/>
              </a:ext>
            </a:extLst>
          </p:cNvPr>
          <p:cNvSpPr txBox="1"/>
          <p:nvPr/>
        </p:nvSpPr>
        <p:spPr>
          <a:xfrm>
            <a:off x="4950848" y="2484828"/>
            <a:ext cx="103522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r>
              <a:rPr lang="en-US" altLang="zh-CN" sz="1400" i="0" u="none" strike="noStrike" dirty="0">
                <a:effectLst/>
                <a:latin typeface="Times New Roman" panose="02020603050405020304" pitchFamily="18" charset="0"/>
                <a:cs typeface="Times New Roman" panose="02020603050405020304" pitchFamily="18" charset="0"/>
              </a:rPr>
              <a:t>raph </a:t>
            </a:r>
          </a:p>
          <a:p>
            <a:pPr algn="ctr"/>
            <a:r>
              <a:rPr lang="en-US" altLang="zh-CN" sz="1400" i="0" u="none" strike="noStrike" dirty="0">
                <a:effectLst/>
                <a:latin typeface="Times New Roman" panose="02020603050405020304" pitchFamily="18" charset="0"/>
                <a:cs typeface="Times New Roman" panose="02020603050405020304" pitchFamily="18" charset="0"/>
              </a:rPr>
              <a:t>embedding</a:t>
            </a:r>
            <a:endParaRPr lang="zh-CN" altLang="en-US" sz="1400" dirty="0">
              <a:latin typeface="Times New Roman" panose="02020603050405020304" pitchFamily="18" charset="0"/>
              <a:cs typeface="Times New Roman" panose="02020603050405020304" pitchFamily="18" charset="0"/>
            </a:endParaRPr>
          </a:p>
        </p:txBody>
      </p:sp>
      <p:sp>
        <p:nvSpPr>
          <p:cNvPr id="548" name="文本框 547">
            <a:extLst>
              <a:ext uri="{FF2B5EF4-FFF2-40B4-BE49-F238E27FC236}">
                <a16:creationId xmlns:a16="http://schemas.microsoft.com/office/drawing/2014/main" id="{E0A8F1A0-81FB-579E-2704-AF2D0C5FA7EA}"/>
              </a:ext>
            </a:extLst>
          </p:cNvPr>
          <p:cNvSpPr txBox="1"/>
          <p:nvPr/>
        </p:nvSpPr>
        <p:spPr>
          <a:xfrm>
            <a:off x="2308598" y="4896435"/>
            <a:ext cx="723507"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Modify</a:t>
            </a:r>
          </a:p>
        </p:txBody>
      </p:sp>
      <p:cxnSp>
        <p:nvCxnSpPr>
          <p:cNvPr id="554" name="连接符: 曲线 553">
            <a:extLst>
              <a:ext uri="{FF2B5EF4-FFF2-40B4-BE49-F238E27FC236}">
                <a16:creationId xmlns:a16="http://schemas.microsoft.com/office/drawing/2014/main" id="{2CC01C41-C9F0-79D0-BA56-9F918187F5E6}"/>
              </a:ext>
            </a:extLst>
          </p:cNvPr>
          <p:cNvCxnSpPr>
            <a:cxnSpLocks/>
          </p:cNvCxnSpPr>
          <p:nvPr/>
        </p:nvCxnSpPr>
        <p:spPr>
          <a:xfrm rot="5400000">
            <a:off x="8483237" y="912375"/>
            <a:ext cx="626280" cy="409387"/>
          </a:xfrm>
          <a:prstGeom prst="curvedConnector3">
            <a:avLst>
              <a:gd name="adj1" fmla="val 34948"/>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62" name="直接连接符 561">
            <a:extLst>
              <a:ext uri="{FF2B5EF4-FFF2-40B4-BE49-F238E27FC236}">
                <a16:creationId xmlns:a16="http://schemas.microsoft.com/office/drawing/2014/main" id="{DC021A3A-09F9-1235-8D9A-A46E587A062C}"/>
              </a:ext>
            </a:extLst>
          </p:cNvPr>
          <p:cNvCxnSpPr>
            <a:cxnSpLocks/>
          </p:cNvCxnSpPr>
          <p:nvPr/>
        </p:nvCxnSpPr>
        <p:spPr>
          <a:xfrm>
            <a:off x="7706532" y="1033468"/>
            <a:ext cx="826162" cy="558562"/>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89184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67E46-7B6D-ABA8-E596-9C0D549A9993}"/>
            </a:ext>
          </a:extLst>
        </p:cNvPr>
        <p:cNvGrpSpPr/>
        <p:nvPr/>
      </p:nvGrpSpPr>
      <p:grpSpPr>
        <a:xfrm>
          <a:off x="0" y="0"/>
          <a:ext cx="0" cy="0"/>
          <a:chOff x="0" y="0"/>
          <a:chExt cx="0" cy="0"/>
        </a:xfrm>
      </p:grpSpPr>
      <p:sp>
        <p:nvSpPr>
          <p:cNvPr id="517" name="剪去同侧角的矩形 516">
            <a:extLst>
              <a:ext uri="{FF2B5EF4-FFF2-40B4-BE49-F238E27FC236}">
                <a16:creationId xmlns:a16="http://schemas.microsoft.com/office/drawing/2014/main" id="{C9CDA244-21BD-F026-20D3-48FD366F68D3}"/>
              </a:ext>
            </a:extLst>
          </p:cNvPr>
          <p:cNvSpPr/>
          <p:nvPr/>
        </p:nvSpPr>
        <p:spPr>
          <a:xfrm rot="10800000">
            <a:off x="2445471" y="4597974"/>
            <a:ext cx="1328226" cy="393933"/>
          </a:xfrm>
          <a:prstGeom prst="snip2Same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6" name="矩形 325">
            <a:extLst>
              <a:ext uri="{FF2B5EF4-FFF2-40B4-BE49-F238E27FC236}">
                <a16:creationId xmlns:a16="http://schemas.microsoft.com/office/drawing/2014/main" id="{54343E81-6CD1-BADF-F819-39AC544F503D}"/>
              </a:ext>
            </a:extLst>
          </p:cNvPr>
          <p:cNvSpPr/>
          <p:nvPr/>
        </p:nvSpPr>
        <p:spPr>
          <a:xfrm>
            <a:off x="7358411" y="177721"/>
            <a:ext cx="4798434" cy="6680279"/>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3" name="矩形 422">
            <a:extLst>
              <a:ext uri="{FF2B5EF4-FFF2-40B4-BE49-F238E27FC236}">
                <a16:creationId xmlns:a16="http://schemas.microsoft.com/office/drawing/2014/main" id="{0C33524C-337D-E02D-77EB-EA765597D3C0}"/>
              </a:ext>
            </a:extLst>
          </p:cNvPr>
          <p:cNvSpPr/>
          <p:nvPr/>
        </p:nvSpPr>
        <p:spPr>
          <a:xfrm>
            <a:off x="46289" y="177721"/>
            <a:ext cx="7312122"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9ADE4A9A-A9B8-E44A-F95A-4D24B5D7201B}"/>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70C5C6-E086-F6C3-ED8C-F110564AF8DA}"/>
              </a:ext>
            </a:extLst>
          </p:cNvPr>
          <p:cNvSpPr/>
          <p:nvPr/>
        </p:nvSpPr>
        <p:spPr>
          <a:xfrm>
            <a:off x="688453" y="1520655"/>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F162171C-F7D7-202D-A238-C4BB47956956}"/>
              </a:ext>
            </a:extLst>
          </p:cNvPr>
          <p:cNvSpPr/>
          <p:nvPr/>
        </p:nvSpPr>
        <p:spPr>
          <a:xfrm>
            <a:off x="993253" y="18939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0240BA-1DE9-E44F-94EC-6B4006D532DF}"/>
              </a:ext>
            </a:extLst>
          </p:cNvPr>
          <p:cNvSpPr/>
          <p:nvPr/>
        </p:nvSpPr>
        <p:spPr>
          <a:xfrm>
            <a:off x="1047167" y="233181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A533B7BA-32A2-BB77-44FD-C9AFAA084A59}"/>
              </a:ext>
            </a:extLst>
          </p:cNvPr>
          <p:cNvCxnSpPr>
            <a:cxnSpLocks/>
            <a:stCxn id="10" idx="3"/>
          </p:cNvCxnSpPr>
          <p:nvPr/>
        </p:nvCxnSpPr>
        <p:spPr>
          <a:xfrm flipH="1">
            <a:off x="465806" y="1636509"/>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A3B712E-46C5-D3CF-1947-5C70B7EAAC90}"/>
              </a:ext>
            </a:extLst>
          </p:cNvPr>
          <p:cNvCxnSpPr>
            <a:cxnSpLocks/>
            <a:stCxn id="10" idx="5"/>
            <a:endCxn id="11" idx="1"/>
          </p:cNvCxnSpPr>
          <p:nvPr/>
        </p:nvCxnSpPr>
        <p:spPr>
          <a:xfrm>
            <a:off x="798210" y="1636509"/>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E0ECCD-9CDE-9FBE-8DB4-EDFD6D5F46C4}"/>
              </a:ext>
            </a:extLst>
          </p:cNvPr>
          <p:cNvCxnSpPr>
            <a:cxnSpLocks/>
          </p:cNvCxnSpPr>
          <p:nvPr/>
        </p:nvCxnSpPr>
        <p:spPr>
          <a:xfrm>
            <a:off x="511269" y="1989893"/>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CFED8F36-5C15-5C19-F27E-984F1EA90DBD}"/>
              </a:ext>
            </a:extLst>
          </p:cNvPr>
          <p:cNvCxnSpPr>
            <a:cxnSpLocks/>
            <a:stCxn id="11" idx="3"/>
          </p:cNvCxnSpPr>
          <p:nvPr/>
        </p:nvCxnSpPr>
        <p:spPr>
          <a:xfrm flipH="1">
            <a:off x="733916" y="2009770"/>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83FE44-1353-F72D-2D18-427D4C9EE04C}"/>
              </a:ext>
            </a:extLst>
          </p:cNvPr>
          <p:cNvCxnSpPr>
            <a:cxnSpLocks/>
            <a:stCxn id="26" idx="2"/>
            <a:endCxn id="11" idx="7"/>
          </p:cNvCxnSpPr>
          <p:nvPr/>
        </p:nvCxnSpPr>
        <p:spPr>
          <a:xfrm flipH="1">
            <a:off x="1103010" y="1884238"/>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7E2F0DEB-6DB3-ABD7-F10F-C647CB11A448}"/>
              </a:ext>
            </a:extLst>
          </p:cNvPr>
          <p:cNvCxnSpPr>
            <a:cxnSpLocks/>
            <a:stCxn id="12" idx="0"/>
            <a:endCxn id="11" idx="4"/>
          </p:cNvCxnSpPr>
          <p:nvPr/>
        </p:nvCxnSpPr>
        <p:spPr>
          <a:xfrm flipH="1" flipV="1">
            <a:off x="1057547" y="2029647"/>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59B0AF3D-F8E7-DA56-0FBD-55E1AA40232F}"/>
              </a:ext>
            </a:extLst>
          </p:cNvPr>
          <p:cNvCxnSpPr>
            <a:cxnSpLocks/>
            <a:stCxn id="25" idx="1"/>
            <a:endCxn id="11" idx="5"/>
          </p:cNvCxnSpPr>
          <p:nvPr/>
        </p:nvCxnSpPr>
        <p:spPr>
          <a:xfrm flipH="1" flipV="1">
            <a:off x="1103010" y="2009770"/>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C354318-B136-11EA-4AC2-D99CF9690E37}"/>
              </a:ext>
            </a:extLst>
          </p:cNvPr>
          <p:cNvCxnSpPr>
            <a:cxnSpLocks/>
            <a:stCxn id="26" idx="5"/>
            <a:endCxn id="25" idx="0"/>
          </p:cNvCxnSpPr>
          <p:nvPr/>
        </p:nvCxnSpPr>
        <p:spPr>
          <a:xfrm>
            <a:off x="1460338" y="1932226"/>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E1E4ED7-355F-637B-DD1C-278EDAE21ACC}"/>
              </a:ext>
            </a:extLst>
          </p:cNvPr>
          <p:cNvCxnSpPr>
            <a:cxnSpLocks/>
            <a:stCxn id="10" idx="4"/>
          </p:cNvCxnSpPr>
          <p:nvPr/>
        </p:nvCxnSpPr>
        <p:spPr>
          <a:xfrm flipH="1">
            <a:off x="688453" y="1656386"/>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C1373B72-3DBB-CA11-B612-A1279D0B1F04}"/>
              </a:ext>
            </a:extLst>
          </p:cNvPr>
          <p:cNvCxnSpPr>
            <a:cxnSpLocks/>
            <a:endCxn id="12" idx="2"/>
          </p:cNvCxnSpPr>
          <p:nvPr/>
        </p:nvCxnSpPr>
        <p:spPr>
          <a:xfrm>
            <a:off x="732197" y="2378320"/>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455B606-93BE-00AB-8A29-C7CA2FCC66C8}"/>
              </a:ext>
            </a:extLst>
          </p:cNvPr>
          <p:cNvSpPr/>
          <p:nvPr/>
        </p:nvSpPr>
        <p:spPr>
          <a:xfrm>
            <a:off x="618915" y="226606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2A0029C-A0EF-B994-5EBA-7498C261FEDE}"/>
              </a:ext>
            </a:extLst>
          </p:cNvPr>
          <p:cNvSpPr/>
          <p:nvPr/>
        </p:nvSpPr>
        <p:spPr>
          <a:xfrm>
            <a:off x="429351" y="18570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6C7B898C-8A22-2F90-D4AE-E9E035584226}"/>
              </a:ext>
            </a:extLst>
          </p:cNvPr>
          <p:cNvSpPr/>
          <p:nvPr/>
        </p:nvSpPr>
        <p:spPr>
          <a:xfrm>
            <a:off x="1425388" y="213445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47434260-AC19-AD57-AA66-FA4B5892630F}"/>
              </a:ext>
            </a:extLst>
          </p:cNvPr>
          <p:cNvSpPr/>
          <p:nvPr/>
        </p:nvSpPr>
        <p:spPr>
          <a:xfrm>
            <a:off x="1350581" y="1816372"/>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E356A9EF-FB16-A86C-549B-21857537791E}"/>
              </a:ext>
            </a:extLst>
          </p:cNvPr>
          <p:cNvCxnSpPr>
            <a:cxnSpLocks/>
          </p:cNvCxnSpPr>
          <p:nvPr/>
        </p:nvCxnSpPr>
        <p:spPr>
          <a:xfrm flipH="1">
            <a:off x="1068282" y="1591284"/>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F16E084A-4B32-63DB-70C1-043173D7F7BF}"/>
              </a:ext>
            </a:extLst>
          </p:cNvPr>
          <p:cNvSpPr/>
          <p:nvPr/>
        </p:nvSpPr>
        <p:spPr>
          <a:xfrm>
            <a:off x="1045423" y="150286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FE1F3C98-D5EA-A81A-4D2A-9D58A4AB57CA}"/>
              </a:ext>
            </a:extLst>
          </p:cNvPr>
          <p:cNvSpPr/>
          <p:nvPr/>
        </p:nvSpPr>
        <p:spPr>
          <a:xfrm>
            <a:off x="1379925" y="149090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57C9D86D-C0D8-0099-522A-1931CB65659F}"/>
              </a:ext>
            </a:extLst>
          </p:cNvPr>
          <p:cNvCxnSpPr>
            <a:cxnSpLocks/>
            <a:stCxn id="29" idx="6"/>
            <a:endCxn id="38" idx="2"/>
          </p:cNvCxnSpPr>
          <p:nvPr/>
        </p:nvCxnSpPr>
        <p:spPr>
          <a:xfrm flipV="1">
            <a:off x="1174011" y="1558775"/>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8EACED9C-C16E-458E-284A-62EF59C74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249" y="1834916"/>
            <a:ext cx="180000" cy="180000"/>
          </a:xfrm>
          <a:prstGeom prst="rect">
            <a:avLst/>
          </a:prstGeom>
        </p:spPr>
      </p:pic>
      <p:pic>
        <p:nvPicPr>
          <p:cNvPr id="81" name="图片 80">
            <a:extLst>
              <a:ext uri="{FF2B5EF4-FFF2-40B4-BE49-F238E27FC236}">
                <a16:creationId xmlns:a16="http://schemas.microsoft.com/office/drawing/2014/main" id="{B1413F88-B7A4-F05E-598B-95022615C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318" y="1868881"/>
            <a:ext cx="180000" cy="180000"/>
          </a:xfrm>
          <a:prstGeom prst="rect">
            <a:avLst/>
          </a:prstGeom>
        </p:spPr>
      </p:pic>
      <p:pic>
        <p:nvPicPr>
          <p:cNvPr id="83" name="图片 82">
            <a:extLst>
              <a:ext uri="{FF2B5EF4-FFF2-40B4-BE49-F238E27FC236}">
                <a16:creationId xmlns:a16="http://schemas.microsoft.com/office/drawing/2014/main" id="{67FB9181-942D-E03D-3B45-1A2EAC294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269" y="1483456"/>
            <a:ext cx="180000" cy="180000"/>
          </a:xfrm>
          <a:prstGeom prst="rect">
            <a:avLst/>
          </a:prstGeom>
        </p:spPr>
      </p:pic>
      <p:sp>
        <p:nvSpPr>
          <p:cNvPr id="87" name="文本框 86">
            <a:extLst>
              <a:ext uri="{FF2B5EF4-FFF2-40B4-BE49-F238E27FC236}">
                <a16:creationId xmlns:a16="http://schemas.microsoft.com/office/drawing/2014/main" id="{8F3F57D1-4D65-D13E-7588-170953D7362D}"/>
              </a:ext>
            </a:extLst>
          </p:cNvPr>
          <p:cNvSpPr txBox="1"/>
          <p:nvPr/>
        </p:nvSpPr>
        <p:spPr>
          <a:xfrm>
            <a:off x="211989" y="2452386"/>
            <a:ext cx="171258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graphs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821C4540-31B5-7AEB-B21D-7943959F37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FBDAA108-0FEC-8B66-8037-B9DDFDBBAE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E7F7B00F-4226-0341-5232-E3386C48324B}"/>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0E329E11-03D3-2529-FCFC-F404603BA3CD}"/>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91CF61E4-C0EB-7DEF-E6D3-C41F1C9FD61F}"/>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165F061-7D97-2557-6D7E-BCF23306A5E4}"/>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9B733F51-B8D7-6B90-074A-0C635A90AB09}"/>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FC3EA253-2128-D31F-6903-F5DF0452182A}"/>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6ED8139A-9DB7-4F2A-2EEF-61C29EE5ECCF}"/>
              </a:ext>
            </a:extLst>
          </p:cNvPr>
          <p:cNvSpPr txBox="1"/>
          <p:nvPr/>
        </p:nvSpPr>
        <p:spPr>
          <a:xfrm>
            <a:off x="3800254" y="2714204"/>
            <a:ext cx="1316387"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4E18E47-B2AD-BD57-44F0-3B6A2B40E4B0}"/>
              </a:ext>
            </a:extLst>
          </p:cNvPr>
          <p:cNvSpPr txBox="1"/>
          <p:nvPr/>
        </p:nvSpPr>
        <p:spPr>
          <a:xfrm>
            <a:off x="3853749" y="1043203"/>
            <a:ext cx="144028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GNN</a:t>
            </a:r>
            <a:endParaRPr lang="zh-CN" altLang="en-US" sz="1400" dirty="0"/>
          </a:p>
        </p:txBody>
      </p:sp>
      <p:sp>
        <p:nvSpPr>
          <p:cNvPr id="39" name="文本框 38">
            <a:extLst>
              <a:ext uri="{FF2B5EF4-FFF2-40B4-BE49-F238E27FC236}">
                <a16:creationId xmlns:a16="http://schemas.microsoft.com/office/drawing/2014/main" id="{60778B33-0233-1733-F856-3A4A325C7418}"/>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F22E7381-205B-A82C-CB9B-B813B2E92D47}"/>
              </a:ext>
            </a:extLst>
          </p:cNvPr>
          <p:cNvCxnSpPr>
            <a:cxnSpLocks/>
          </p:cNvCxnSpPr>
          <p:nvPr/>
        </p:nvCxnSpPr>
        <p:spPr>
          <a:xfrm>
            <a:off x="1855884" y="1657308"/>
            <a:ext cx="66470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D15F8282-D950-976C-54AD-05CD9266DA56}"/>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33BB8322-E0E3-0ACE-FFE4-F147E753B299}"/>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FE377A5C-6DAD-4D72-1B06-880B852F901F}"/>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86EB4727-8F8F-6853-E08A-0CA8BDB7E78E}"/>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8A1A1BB0-EA78-7820-A2A1-F2C6728C8DEC}"/>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764529EF-6DA6-3C7B-F6A0-257083F35022}"/>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1184D160-C16E-F694-B7DE-B29E3AFFFB10}"/>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C3996263-EFFE-38C5-D1F9-E1EE33B7B967}"/>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2391B4D2-969B-BC16-D584-A1B69B5FDB63}"/>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B4EA5E1D-6186-3F6C-2869-6F911F70DFFE}"/>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039F9BBC-5178-213A-AA7F-525D08925933}"/>
              </a:ext>
            </a:extLst>
          </p:cNvPr>
          <p:cNvSpPr txBox="1"/>
          <p:nvPr/>
        </p:nvSpPr>
        <p:spPr>
          <a:xfrm>
            <a:off x="1793751" y="1376310"/>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C3CCB316-6C7D-AE98-172A-2D75926B8D9F}"/>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AB661A7D-FCF5-58FB-F2E1-FEC6C2F64213}"/>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D539A55C-BC6E-1DF6-4195-DE4581B32923}"/>
              </a:ext>
            </a:extLst>
          </p:cNvPr>
          <p:cNvCxnSpPr>
            <a:cxnSpLocks/>
          </p:cNvCxnSpPr>
          <p:nvPr/>
        </p:nvCxnSpPr>
        <p:spPr>
          <a:xfrm rot="16200000" flipH="1" flipV="1">
            <a:off x="4509971" y="-938517"/>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83BDC216-6B30-9084-2259-E8C755F71EC1}"/>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5038C5C5-E44A-2A74-9848-5F6207C86C0D}"/>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C258C8A7-4144-4168-D324-9B420B8B6EBA}"/>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34B958C5-AE5A-79D8-4C1B-DC767A068ED8}"/>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713B6599-AC59-FDD8-F139-68243BCBC267}"/>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E87FAF70-20B3-D648-A87F-0BA9509B39E1}"/>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97BE61F-DE90-FCFC-AC77-A41E57470730}"/>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7B0EE6E6-B37C-2A40-21AE-E187BD48E1CE}"/>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751C80AA-5A35-823F-EDB8-2EB42109C5DD}"/>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333318AF-319C-163B-7172-8227374538DC}"/>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70FF3B90-7394-F16E-4748-02922B0C2468}"/>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25A96F7E-9E08-B6D0-09B4-866FD6EB9D37}"/>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503FA4FE-8F97-D996-6BCE-C7747176B8C8}"/>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51A40ADB-4877-58CE-E8FC-BE2C679A070B}"/>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102E64F7-3F94-AF8B-8D07-28BF7E132733}"/>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B72CACDF-E9EA-63AF-0115-441ABE834F87}"/>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A83B68AF-6D44-30DF-9BAD-227E7BBA3B32}"/>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E9EC967F-D775-B944-1F63-76A6CED77AAA}"/>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A181B580-64B5-5F02-DF58-8C432E1C1088}"/>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EE5162BA-04FF-50D1-2236-A472FB625C95}"/>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A96D533B-9D00-6E9D-3472-ABB9ABBC2B43}"/>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055E23ED-A652-ED28-41B3-6F6F2F4792E7}"/>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7BB350FC-75F1-4D3E-0CB0-981C81D363B4}"/>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88855C5E-DC6F-A686-67EA-8230304D2F4A}"/>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CFC69A60-CD1D-CFD0-B70E-91B81C40C600}"/>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BE9EF845-B524-E415-FCEA-DFDC94A8E56F}"/>
              </a:ext>
            </a:extLst>
          </p:cNvPr>
          <p:cNvSpPr txBox="1"/>
          <p:nvPr/>
        </p:nvSpPr>
        <p:spPr>
          <a:xfrm>
            <a:off x="334355" y="233663"/>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5BC1AC87-ABA8-1A0C-6EE4-3182B11FE7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9F658DCB-CA7B-7428-BB7C-D0A9E80B24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8" name="椭圆 277">
            <a:extLst>
              <a:ext uri="{FF2B5EF4-FFF2-40B4-BE49-F238E27FC236}">
                <a16:creationId xmlns:a16="http://schemas.microsoft.com/office/drawing/2014/main" id="{4500500C-0E08-61DB-0820-5CEBA9CF9747}"/>
              </a:ext>
            </a:extLst>
          </p:cNvPr>
          <p:cNvSpPr/>
          <p:nvPr/>
        </p:nvSpPr>
        <p:spPr>
          <a:xfrm>
            <a:off x="1292536" y="5134903"/>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1C413C70-9222-655D-7447-BD7DC97E5822}"/>
              </a:ext>
            </a:extLst>
          </p:cNvPr>
          <p:cNvSpPr/>
          <p:nvPr/>
        </p:nvSpPr>
        <p:spPr>
          <a:xfrm>
            <a:off x="1315782" y="457490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8561F434-E73B-5C3A-2DE0-2B580F29E951}"/>
              </a:ext>
            </a:extLst>
          </p:cNvPr>
          <p:cNvSpPr/>
          <p:nvPr/>
        </p:nvSpPr>
        <p:spPr>
          <a:xfrm>
            <a:off x="1586237" y="485688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FA7E8204-E5E2-B507-09A8-080CEFDD20A7}"/>
              </a:ext>
            </a:extLst>
          </p:cNvPr>
          <p:cNvSpPr/>
          <p:nvPr/>
        </p:nvSpPr>
        <p:spPr>
          <a:xfrm>
            <a:off x="1887831" y="512481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D89318FD-7EEA-BDD3-C759-2B9513E2FD1B}"/>
              </a:ext>
            </a:extLst>
          </p:cNvPr>
          <p:cNvSpPr/>
          <p:nvPr/>
        </p:nvSpPr>
        <p:spPr>
          <a:xfrm>
            <a:off x="1881124" y="45730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03" name="直接连接符 302">
            <a:extLst>
              <a:ext uri="{FF2B5EF4-FFF2-40B4-BE49-F238E27FC236}">
                <a16:creationId xmlns:a16="http://schemas.microsoft.com/office/drawing/2014/main" id="{2B5BAA54-AC02-3EE5-DFB5-8A0A7909093A}"/>
              </a:ext>
            </a:extLst>
          </p:cNvPr>
          <p:cNvCxnSpPr>
            <a:cxnSpLocks/>
            <a:stCxn id="280" idx="7"/>
            <a:endCxn id="282" idx="3"/>
          </p:cNvCxnSpPr>
          <p:nvPr/>
        </p:nvCxnSpPr>
        <p:spPr>
          <a:xfrm flipV="1">
            <a:off x="1695994" y="4688894"/>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357FAE50-BAB5-4203-43BC-838C66AFDB66}"/>
              </a:ext>
            </a:extLst>
          </p:cNvPr>
          <p:cNvCxnSpPr>
            <a:cxnSpLocks/>
            <a:stCxn id="281" idx="1"/>
          </p:cNvCxnSpPr>
          <p:nvPr/>
        </p:nvCxnSpPr>
        <p:spPr>
          <a:xfrm flipH="1" flipV="1">
            <a:off x="1698845" y="4947466"/>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A458774D-1D41-0778-AC84-13CDB0B19A8D}"/>
              </a:ext>
            </a:extLst>
          </p:cNvPr>
          <p:cNvCxnSpPr>
            <a:cxnSpLocks/>
            <a:stCxn id="281" idx="0"/>
            <a:endCxn id="282" idx="4"/>
          </p:cNvCxnSpPr>
          <p:nvPr/>
        </p:nvCxnSpPr>
        <p:spPr>
          <a:xfrm flipH="1" flipV="1">
            <a:off x="1945418" y="4708771"/>
            <a:ext cx="6707" cy="416044"/>
          </a:xfrm>
          <a:prstGeom prst="line">
            <a:avLst/>
          </a:prstGeom>
        </p:spPr>
        <p:style>
          <a:lnRef idx="3">
            <a:schemeClr val="dk1"/>
          </a:lnRef>
          <a:fillRef idx="0">
            <a:schemeClr val="dk1"/>
          </a:fillRef>
          <a:effectRef idx="2">
            <a:schemeClr val="dk1"/>
          </a:effectRef>
          <a:fontRef idx="minor">
            <a:schemeClr val="tx1"/>
          </a:fontRef>
        </p:style>
      </p:cxnSp>
      <p:sp>
        <p:nvSpPr>
          <p:cNvPr id="323" name="矩形: 圆角 322">
            <a:extLst>
              <a:ext uri="{FF2B5EF4-FFF2-40B4-BE49-F238E27FC236}">
                <a16:creationId xmlns:a16="http://schemas.microsoft.com/office/drawing/2014/main" id="{6E3626DB-58C9-E843-9619-830F7E379692}"/>
              </a:ext>
            </a:extLst>
          </p:cNvPr>
          <p:cNvSpPr/>
          <p:nvPr/>
        </p:nvSpPr>
        <p:spPr>
          <a:xfrm>
            <a:off x="144905" y="3485624"/>
            <a:ext cx="7188748" cy="882052"/>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25" name="连接符: 曲线 324">
            <a:extLst>
              <a:ext uri="{FF2B5EF4-FFF2-40B4-BE49-F238E27FC236}">
                <a16:creationId xmlns:a16="http://schemas.microsoft.com/office/drawing/2014/main" id="{1286B6AC-00FF-D3D1-B183-D3DDCEFFC2E7}"/>
              </a:ext>
            </a:extLst>
          </p:cNvPr>
          <p:cNvCxnSpPr>
            <a:cxnSpLocks/>
          </p:cNvCxnSpPr>
          <p:nvPr/>
        </p:nvCxnSpPr>
        <p:spPr>
          <a:xfrm rot="16200000" flipH="1">
            <a:off x="-51072" y="4836422"/>
            <a:ext cx="1184975" cy="299708"/>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0B5B7B60-2733-08F6-53DB-D608EFE90F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991" y="5375370"/>
            <a:ext cx="432000" cy="432000"/>
          </a:xfrm>
          <a:prstGeom prst="rect">
            <a:avLst/>
          </a:prstGeom>
        </p:spPr>
      </p:pic>
      <p:pic>
        <p:nvPicPr>
          <p:cNvPr id="354" name="图片 353">
            <a:extLst>
              <a:ext uri="{FF2B5EF4-FFF2-40B4-BE49-F238E27FC236}">
                <a16:creationId xmlns:a16="http://schemas.microsoft.com/office/drawing/2014/main" id="{7194C404-F772-94C7-BC28-D9540583AD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8892" y="5240076"/>
            <a:ext cx="892473" cy="957600"/>
          </a:xfrm>
          <a:prstGeom prst="rect">
            <a:avLst/>
          </a:prstGeom>
        </p:spPr>
      </p:pic>
      <p:sp>
        <p:nvSpPr>
          <p:cNvPr id="355" name="文本框 354">
            <a:extLst>
              <a:ext uri="{FF2B5EF4-FFF2-40B4-BE49-F238E27FC236}">
                <a16:creationId xmlns:a16="http://schemas.microsoft.com/office/drawing/2014/main" id="{BCC94575-2B9B-A958-06C9-4280F22452C4}"/>
              </a:ext>
            </a:extLst>
          </p:cNvPr>
          <p:cNvSpPr txBox="1"/>
          <p:nvPr/>
        </p:nvSpPr>
        <p:spPr>
          <a:xfrm>
            <a:off x="2501886" y="6091602"/>
            <a:ext cx="131638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188" name="文本框 187">
            <a:extLst>
              <a:ext uri="{FF2B5EF4-FFF2-40B4-BE49-F238E27FC236}">
                <a16:creationId xmlns:a16="http://schemas.microsoft.com/office/drawing/2014/main" id="{5366259E-7CD2-8F2F-739E-1BEA0C74F8F7}"/>
              </a:ext>
            </a:extLst>
          </p:cNvPr>
          <p:cNvSpPr txBox="1"/>
          <p:nvPr/>
        </p:nvSpPr>
        <p:spPr>
          <a:xfrm>
            <a:off x="3789177" y="6255958"/>
            <a:ext cx="1250199"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E8A3D571-CAF0-11BC-5045-FB8D75655A80}"/>
              </a:ext>
            </a:extLst>
          </p:cNvPr>
          <p:cNvSpPr txBox="1"/>
          <p:nvPr/>
        </p:nvSpPr>
        <p:spPr>
          <a:xfrm>
            <a:off x="0" y="5780475"/>
            <a:ext cx="593432" cy="523220"/>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Local</a:t>
            </a:r>
          </a:p>
          <a:p>
            <a:pPr algn="ctr"/>
            <a:r>
              <a:rPr lang="en-US" altLang="zh-CN" sz="1400" dirty="0">
                <a:latin typeface="Times New Roman" panose="02020603050405020304" pitchFamily="18" charset="0"/>
                <a:cs typeface="Times New Roman" panose="02020603050405020304" pitchFamily="18" charset="0"/>
              </a:rPr>
              <a:t>LLM</a:t>
            </a:r>
            <a:endParaRPr lang="zh-CN" altLang="en-US" sz="1400" dirty="0">
              <a:latin typeface="Times New Roman" panose="02020603050405020304" pitchFamily="18" charset="0"/>
              <a:cs typeface="Times New Roman" panose="02020603050405020304" pitchFamily="18" charset="0"/>
            </a:endParaRPr>
          </a:p>
        </p:txBody>
      </p:sp>
      <p:sp>
        <p:nvSpPr>
          <p:cNvPr id="359" name="文本框 358">
            <a:extLst>
              <a:ext uri="{FF2B5EF4-FFF2-40B4-BE49-F238E27FC236}">
                <a16:creationId xmlns:a16="http://schemas.microsoft.com/office/drawing/2014/main" id="{5753B949-8AFD-1B3C-32A6-F7B076309B9F}"/>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Single-source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sp>
        <p:nvSpPr>
          <p:cNvPr id="365" name="文本框 364">
            <a:extLst>
              <a:ext uri="{FF2B5EF4-FFF2-40B4-BE49-F238E27FC236}">
                <a16:creationId xmlns:a16="http://schemas.microsoft.com/office/drawing/2014/main" id="{3E35D6DB-2BD9-D5F8-FEC5-3980A0E6DC04}"/>
              </a:ext>
            </a:extLst>
          </p:cNvPr>
          <p:cNvSpPr txBox="1"/>
          <p:nvPr/>
        </p:nvSpPr>
        <p:spPr>
          <a:xfrm>
            <a:off x="7287123" y="1862864"/>
            <a:ext cx="1531189"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Single-source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06C29187-19FF-F257-2739-536DF387D20A}"/>
              </a:ext>
            </a:extLst>
          </p:cNvPr>
          <p:cNvCxnSpPr>
            <a:cxnSpLocks/>
          </p:cNvCxnSpPr>
          <p:nvPr/>
        </p:nvCxnSpPr>
        <p:spPr>
          <a:xfrm>
            <a:off x="8510902" y="1443120"/>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EEAD59C3-EA6A-8F6D-FE68-C8D2507EF530}"/>
              </a:ext>
            </a:extLst>
          </p:cNvPr>
          <p:cNvSpPr txBox="1"/>
          <p:nvPr/>
        </p:nvSpPr>
        <p:spPr>
          <a:xfrm>
            <a:off x="8695173" y="1516224"/>
            <a:ext cx="638316"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Local </a:t>
            </a:r>
          </a:p>
          <a:p>
            <a:pPr algn="ctr"/>
            <a:r>
              <a:rPr lang="en-US" altLang="zh-CN" sz="1400" dirty="0">
                <a:latin typeface="Times New Roman" panose="02020603050405020304" pitchFamily="18" charset="0"/>
                <a:cs typeface="Times New Roman" panose="02020603050405020304" pitchFamily="18" charset="0"/>
              </a:rPr>
              <a:t>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161E2101-2AE9-36F9-9C96-F25BD99DD1D5}"/>
              </a:ext>
            </a:extLst>
          </p:cNvPr>
          <p:cNvSpPr txBox="1"/>
          <p:nvPr/>
        </p:nvSpPr>
        <p:spPr>
          <a:xfrm>
            <a:off x="9502769" y="16664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403" name="直接箭头连接符 402">
            <a:extLst>
              <a:ext uri="{FF2B5EF4-FFF2-40B4-BE49-F238E27FC236}">
                <a16:creationId xmlns:a16="http://schemas.microsoft.com/office/drawing/2014/main" id="{BBE8235B-DD80-E214-A58F-FB3A61D578E4}"/>
              </a:ext>
            </a:extLst>
          </p:cNvPr>
          <p:cNvCxnSpPr>
            <a:cxnSpLocks/>
          </p:cNvCxnSpPr>
          <p:nvPr/>
        </p:nvCxnSpPr>
        <p:spPr>
          <a:xfrm>
            <a:off x="11179898" y="788438"/>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p:sp>
        <p:nvSpPr>
          <p:cNvPr id="409" name="文本框 408">
            <a:extLst>
              <a:ext uri="{FF2B5EF4-FFF2-40B4-BE49-F238E27FC236}">
                <a16:creationId xmlns:a16="http://schemas.microsoft.com/office/drawing/2014/main" id="{31AA92B7-BD74-CEF7-25FF-1CDCD1D539BA}"/>
              </a:ext>
            </a:extLst>
          </p:cNvPr>
          <p:cNvSpPr txBox="1"/>
          <p:nvPr/>
        </p:nvSpPr>
        <p:spPr>
          <a:xfrm>
            <a:off x="11063882" y="325435"/>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2353BD04-C900-9CDD-6211-F539B7BBCECF}"/>
              </a:ext>
            </a:extLst>
          </p:cNvPr>
          <p:cNvCxnSpPr>
            <a:cxnSpLocks/>
          </p:cNvCxnSpPr>
          <p:nvPr/>
        </p:nvCxnSpPr>
        <p:spPr>
          <a:xfrm>
            <a:off x="11195428" y="1442283"/>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A72802B6-C63D-C825-A648-E433A000A83D}"/>
              </a:ext>
            </a:extLst>
          </p:cNvPr>
          <p:cNvCxnSpPr>
            <a:cxnSpLocks/>
          </p:cNvCxnSpPr>
          <p:nvPr/>
        </p:nvCxnSpPr>
        <p:spPr>
          <a:xfrm>
            <a:off x="11193491" y="2169870"/>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F061324C-9430-5EF5-7F92-4514EE32FFF4}"/>
              </a:ext>
            </a:extLst>
          </p:cNvPr>
          <p:cNvSpPr txBox="1"/>
          <p:nvPr/>
        </p:nvSpPr>
        <p:spPr>
          <a:xfrm>
            <a:off x="11073714" y="967594"/>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777446C3-1B8B-FCCC-16CC-E03263707899}"/>
              </a:ext>
            </a:extLst>
          </p:cNvPr>
          <p:cNvSpPr txBox="1"/>
          <p:nvPr/>
        </p:nvSpPr>
        <p:spPr>
          <a:xfrm>
            <a:off x="11073714" y="1680433"/>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9" name="直接箭头连接符 418">
            <a:extLst>
              <a:ext uri="{FF2B5EF4-FFF2-40B4-BE49-F238E27FC236}">
                <a16:creationId xmlns:a16="http://schemas.microsoft.com/office/drawing/2014/main" id="{2F46DB39-4B63-952D-A771-8A111308308F}"/>
              </a:ext>
            </a:extLst>
          </p:cNvPr>
          <p:cNvCxnSpPr>
            <a:cxnSpLocks/>
          </p:cNvCxnSpPr>
          <p:nvPr/>
        </p:nvCxnSpPr>
        <p:spPr>
          <a:xfrm>
            <a:off x="10336870" y="1325421"/>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5E5B05BB-F60F-D90E-78AE-B6AE82914616}"/>
              </a:ext>
            </a:extLst>
          </p:cNvPr>
          <p:cNvSpPr/>
          <p:nvPr/>
        </p:nvSpPr>
        <p:spPr>
          <a:xfrm>
            <a:off x="11660859" y="539438"/>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6373C066-D00D-E484-AE4E-181128B738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45549" y="548123"/>
            <a:ext cx="167978" cy="167978"/>
          </a:xfrm>
          <a:prstGeom prst="rect">
            <a:avLst/>
          </a:prstGeom>
        </p:spPr>
      </p:pic>
      <p:pic>
        <p:nvPicPr>
          <p:cNvPr id="422" name="图片 421">
            <a:extLst>
              <a:ext uri="{FF2B5EF4-FFF2-40B4-BE49-F238E27FC236}">
                <a16:creationId xmlns:a16="http://schemas.microsoft.com/office/drawing/2014/main" id="{48EEE3CB-08A9-0C8F-370B-859F2DE128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43752" y="812065"/>
            <a:ext cx="193305" cy="193305"/>
          </a:xfrm>
          <a:prstGeom prst="rect">
            <a:avLst/>
          </a:prstGeom>
        </p:spPr>
      </p:pic>
      <p:sp>
        <p:nvSpPr>
          <p:cNvPr id="425" name="左大括号 424">
            <a:extLst>
              <a:ext uri="{FF2B5EF4-FFF2-40B4-BE49-F238E27FC236}">
                <a16:creationId xmlns:a16="http://schemas.microsoft.com/office/drawing/2014/main" id="{6DBD89AF-A218-734E-095B-34B069C2D5F0}"/>
              </a:ext>
            </a:extLst>
          </p:cNvPr>
          <p:cNvSpPr/>
          <p:nvPr/>
        </p:nvSpPr>
        <p:spPr>
          <a:xfrm>
            <a:off x="11678789" y="1185095"/>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C50D7C9C-2C10-AE50-30F4-ADB66F0029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63479" y="1193780"/>
            <a:ext cx="167978" cy="167978"/>
          </a:xfrm>
          <a:prstGeom prst="rect">
            <a:avLst/>
          </a:prstGeom>
        </p:spPr>
      </p:pic>
      <p:pic>
        <p:nvPicPr>
          <p:cNvPr id="427" name="图片 426">
            <a:extLst>
              <a:ext uri="{FF2B5EF4-FFF2-40B4-BE49-F238E27FC236}">
                <a16:creationId xmlns:a16="http://schemas.microsoft.com/office/drawing/2014/main" id="{0D19966C-D107-32A4-2DD3-078C460A8B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61682" y="1457722"/>
            <a:ext cx="193305" cy="193305"/>
          </a:xfrm>
          <a:prstGeom prst="rect">
            <a:avLst/>
          </a:prstGeom>
        </p:spPr>
      </p:pic>
      <p:sp>
        <p:nvSpPr>
          <p:cNvPr id="428" name="左大括号 427">
            <a:extLst>
              <a:ext uri="{FF2B5EF4-FFF2-40B4-BE49-F238E27FC236}">
                <a16:creationId xmlns:a16="http://schemas.microsoft.com/office/drawing/2014/main" id="{52B2244F-88B1-2AEF-4CA1-23001664EECB}"/>
              </a:ext>
            </a:extLst>
          </p:cNvPr>
          <p:cNvSpPr/>
          <p:nvPr/>
        </p:nvSpPr>
        <p:spPr>
          <a:xfrm>
            <a:off x="11677091" y="192282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007DEDE1-7321-9DEB-5CA3-0389ACA560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61781" y="1931505"/>
            <a:ext cx="167978" cy="167978"/>
          </a:xfrm>
          <a:prstGeom prst="rect">
            <a:avLst/>
          </a:prstGeom>
        </p:spPr>
      </p:pic>
      <p:pic>
        <p:nvPicPr>
          <p:cNvPr id="430" name="图片 429">
            <a:extLst>
              <a:ext uri="{FF2B5EF4-FFF2-40B4-BE49-F238E27FC236}">
                <a16:creationId xmlns:a16="http://schemas.microsoft.com/office/drawing/2014/main" id="{745893AC-FD32-B7FA-4A75-5C16AB46C3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59984" y="2195447"/>
            <a:ext cx="193305" cy="193305"/>
          </a:xfrm>
          <a:prstGeom prst="rect">
            <a:avLst/>
          </a:prstGeom>
        </p:spPr>
      </p:pic>
      <p:sp>
        <p:nvSpPr>
          <p:cNvPr id="431" name="文本框 430">
            <a:extLst>
              <a:ext uri="{FF2B5EF4-FFF2-40B4-BE49-F238E27FC236}">
                <a16:creationId xmlns:a16="http://schemas.microsoft.com/office/drawing/2014/main" id="{5AC55CD3-FFDF-D959-8849-DC56D542742F}"/>
              </a:ext>
            </a:extLst>
          </p:cNvPr>
          <p:cNvSpPr txBox="1"/>
          <p:nvPr/>
        </p:nvSpPr>
        <p:spPr>
          <a:xfrm>
            <a:off x="10395602" y="5486391"/>
            <a:ext cx="1093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56" name="文本框 455">
            <a:extLst>
              <a:ext uri="{FF2B5EF4-FFF2-40B4-BE49-F238E27FC236}">
                <a16:creationId xmlns:a16="http://schemas.microsoft.com/office/drawing/2014/main" id="{3E462DE2-78D2-B8AC-8152-A75FA3A66315}"/>
              </a:ext>
            </a:extLst>
          </p:cNvPr>
          <p:cNvSpPr txBox="1"/>
          <p:nvPr/>
        </p:nvSpPr>
        <p:spPr>
          <a:xfrm>
            <a:off x="7351059" y="5049959"/>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Multi-source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sp>
        <p:nvSpPr>
          <p:cNvPr id="462" name="文本框 461">
            <a:extLst>
              <a:ext uri="{FF2B5EF4-FFF2-40B4-BE49-F238E27FC236}">
                <a16:creationId xmlns:a16="http://schemas.microsoft.com/office/drawing/2014/main" id="{55D426B1-07E4-EF0C-1522-36BD33A28C68}"/>
              </a:ext>
            </a:extLst>
          </p:cNvPr>
          <p:cNvSpPr txBox="1"/>
          <p:nvPr/>
        </p:nvSpPr>
        <p:spPr>
          <a:xfrm>
            <a:off x="9530061" y="4793874"/>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488" name="直接箭头连接符 487">
            <a:extLst>
              <a:ext uri="{FF2B5EF4-FFF2-40B4-BE49-F238E27FC236}">
                <a16:creationId xmlns:a16="http://schemas.microsoft.com/office/drawing/2014/main" id="{846540E5-AE65-14EB-1CDC-3EB67C1E2793}"/>
              </a:ext>
            </a:extLst>
          </p:cNvPr>
          <p:cNvCxnSpPr>
            <a:cxnSpLocks/>
          </p:cNvCxnSpPr>
          <p:nvPr/>
        </p:nvCxnSpPr>
        <p:spPr>
          <a:xfrm>
            <a:off x="11286591" y="4061684"/>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p:sp>
        <p:nvSpPr>
          <p:cNvPr id="493" name="文本框 492">
            <a:extLst>
              <a:ext uri="{FF2B5EF4-FFF2-40B4-BE49-F238E27FC236}">
                <a16:creationId xmlns:a16="http://schemas.microsoft.com/office/drawing/2014/main" id="{A1FFE82C-412A-78BB-61B8-0CBABFA8DEC2}"/>
              </a:ext>
            </a:extLst>
          </p:cNvPr>
          <p:cNvSpPr txBox="1"/>
          <p:nvPr/>
        </p:nvSpPr>
        <p:spPr>
          <a:xfrm>
            <a:off x="11170575" y="3598681"/>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ABD5DAF6-7E1D-7BCA-AE17-345359BACDB4}"/>
              </a:ext>
            </a:extLst>
          </p:cNvPr>
          <p:cNvCxnSpPr>
            <a:cxnSpLocks/>
          </p:cNvCxnSpPr>
          <p:nvPr/>
        </p:nvCxnSpPr>
        <p:spPr>
          <a:xfrm>
            <a:off x="11302121" y="4715529"/>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1ABB9378-B554-F25D-CC7D-3DC6D9313571}"/>
              </a:ext>
            </a:extLst>
          </p:cNvPr>
          <p:cNvCxnSpPr>
            <a:cxnSpLocks/>
          </p:cNvCxnSpPr>
          <p:nvPr/>
        </p:nvCxnSpPr>
        <p:spPr>
          <a:xfrm>
            <a:off x="11300184" y="5443116"/>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642CB15A-C411-0DD6-5385-0117F263F9C3}"/>
              </a:ext>
            </a:extLst>
          </p:cNvPr>
          <p:cNvSpPr txBox="1"/>
          <p:nvPr/>
        </p:nvSpPr>
        <p:spPr>
          <a:xfrm>
            <a:off x="11180407" y="4240840"/>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605D4380-EE0B-6CA9-E5ED-DCB8B3EF201A}"/>
              </a:ext>
            </a:extLst>
          </p:cNvPr>
          <p:cNvSpPr txBox="1"/>
          <p:nvPr/>
        </p:nvSpPr>
        <p:spPr>
          <a:xfrm>
            <a:off x="11180407" y="4953679"/>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508" name="文本框 507">
            <a:extLst>
              <a:ext uri="{FF2B5EF4-FFF2-40B4-BE49-F238E27FC236}">
                <a16:creationId xmlns:a16="http://schemas.microsoft.com/office/drawing/2014/main" id="{EC5C5E5F-9CE5-41AB-BE2A-2605DF04D5D2}"/>
              </a:ext>
            </a:extLst>
          </p:cNvPr>
          <p:cNvSpPr txBox="1"/>
          <p:nvPr/>
        </p:nvSpPr>
        <p:spPr>
          <a:xfrm>
            <a:off x="8105665" y="3275111"/>
            <a:ext cx="3530524"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Multi-source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20" name="图片 519">
            <a:extLst>
              <a:ext uri="{FF2B5EF4-FFF2-40B4-BE49-F238E27FC236}">
                <a16:creationId xmlns:a16="http://schemas.microsoft.com/office/drawing/2014/main" id="{8E5120C9-507F-4C9E-9FEE-B5369FAFE6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64431" y="6688597"/>
            <a:ext cx="167978" cy="167978"/>
          </a:xfrm>
          <a:prstGeom prst="rect">
            <a:avLst/>
          </a:prstGeom>
        </p:spPr>
      </p:pic>
      <p:pic>
        <p:nvPicPr>
          <p:cNvPr id="521" name="图片 520">
            <a:extLst>
              <a:ext uri="{FF2B5EF4-FFF2-40B4-BE49-F238E27FC236}">
                <a16:creationId xmlns:a16="http://schemas.microsoft.com/office/drawing/2014/main" id="{FEEAC617-6E54-8CCC-A498-CECE7FA27C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53599" y="6669519"/>
            <a:ext cx="193305" cy="193305"/>
          </a:xfrm>
          <a:prstGeom prst="rect">
            <a:avLst/>
          </a:prstGeom>
        </p:spPr>
      </p:pic>
      <p:sp>
        <p:nvSpPr>
          <p:cNvPr id="525" name="文本框 524">
            <a:extLst>
              <a:ext uri="{FF2B5EF4-FFF2-40B4-BE49-F238E27FC236}">
                <a16:creationId xmlns:a16="http://schemas.microsoft.com/office/drawing/2014/main" id="{C9554F94-630A-560D-D7AB-0E267C80FA3A}"/>
              </a:ext>
            </a:extLst>
          </p:cNvPr>
          <p:cNvSpPr txBox="1"/>
          <p:nvPr/>
        </p:nvSpPr>
        <p:spPr>
          <a:xfrm>
            <a:off x="10256619" y="2202319"/>
            <a:ext cx="1236800"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CC28CE39-39DD-6F16-447B-68421659AB92}"/>
              </a:ext>
            </a:extLst>
          </p:cNvPr>
          <p:cNvCxnSpPr>
            <a:cxnSpLocks/>
          </p:cNvCxnSpPr>
          <p:nvPr/>
        </p:nvCxnSpPr>
        <p:spPr>
          <a:xfrm>
            <a:off x="7432550" y="3316462"/>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B9F54FFD-4DFD-1DA0-DA1A-7382C1DAA5B8}"/>
              </a:ext>
            </a:extLst>
          </p:cNvPr>
          <p:cNvSpPr txBox="1"/>
          <p:nvPr/>
        </p:nvSpPr>
        <p:spPr>
          <a:xfrm>
            <a:off x="-34279" y="-79682"/>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Generative adversarial knowledge distillation</a:t>
            </a:r>
          </a:p>
        </p:txBody>
      </p:sp>
      <p:sp>
        <p:nvSpPr>
          <p:cNvPr id="27" name="文本框 26">
            <a:extLst>
              <a:ext uri="{FF2B5EF4-FFF2-40B4-BE49-F238E27FC236}">
                <a16:creationId xmlns:a16="http://schemas.microsoft.com/office/drawing/2014/main" id="{6B1D15EA-C4EB-F36E-412B-AD0A85B8AC3F}"/>
              </a:ext>
            </a:extLst>
          </p:cNvPr>
          <p:cNvSpPr txBox="1"/>
          <p:nvPr/>
        </p:nvSpPr>
        <p:spPr>
          <a:xfrm>
            <a:off x="-21811" y="3168893"/>
            <a:ext cx="454980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Prompt-</a:t>
            </a:r>
            <a:r>
              <a:rPr lang="en" altLang="zh-CN" sz="1400" b="1" dirty="0">
                <a:latin typeface="Times New Roman" panose="02020603050405020304" pitchFamily="18" charset="0"/>
                <a:cs typeface="Times New Roman" panose="02020603050405020304" pitchFamily="18" charset="0"/>
              </a:rPr>
              <a:t>aware</a:t>
            </a:r>
            <a:r>
              <a:rPr lang="en-US" altLang="zh-CN" sz="1400" b="1" dirty="0">
                <a:latin typeface="Times New Roman" panose="02020603050405020304" pitchFamily="18" charset="0"/>
                <a:cs typeface="Times New Roman" panose="02020603050405020304" pitchFamily="18" charset="0"/>
              </a:rPr>
              <a:t> stable perturbation construction</a:t>
            </a:r>
          </a:p>
        </p:txBody>
      </p:sp>
      <p:sp>
        <p:nvSpPr>
          <p:cNvPr id="450" name="文本框 449">
            <a:extLst>
              <a:ext uri="{FF2B5EF4-FFF2-40B4-BE49-F238E27FC236}">
                <a16:creationId xmlns:a16="http://schemas.microsoft.com/office/drawing/2014/main" id="{6375C22E-F520-630A-0D76-44EA7BF80021}"/>
              </a:ext>
            </a:extLst>
          </p:cNvPr>
          <p:cNvSpPr txBox="1"/>
          <p:nvPr/>
        </p:nvSpPr>
        <p:spPr>
          <a:xfrm>
            <a:off x="7256882" y="-84194"/>
            <a:ext cx="4935779"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 </a:t>
            </a:r>
            <a:r>
              <a:rPr lang="en" altLang="zh-CN" sz="1400" b="1" dirty="0">
                <a:latin typeface="Times New Roman" panose="02020603050405020304" pitchFamily="18" charset="0"/>
                <a:cs typeface="Times New Roman" panose="02020603050405020304" pitchFamily="18" charset="0"/>
              </a:rPr>
              <a:t>Distribution-</a:t>
            </a:r>
            <a:r>
              <a:rPr lang="en-US" altLang="zh-CN" sz="1400" b="1" dirty="0">
                <a:latin typeface="Times New Roman" panose="02020603050405020304" pitchFamily="18" charset="0"/>
                <a:cs typeface="Times New Roman" panose="02020603050405020304" pitchFamily="18" charset="0"/>
              </a:rPr>
              <a:t>adapted</a:t>
            </a:r>
            <a:r>
              <a:rPr lang="en" altLang="zh-CN" sz="1400" b="1" dirty="0">
                <a:latin typeface="Times New Roman" panose="02020603050405020304" pitchFamily="18" charset="0"/>
                <a:cs typeface="Times New Roman" panose="02020603050405020304" pitchFamily="18" charset="0"/>
              </a:rPr>
              <a:t> </a:t>
            </a:r>
            <a:r>
              <a:rPr lang="en-US" altLang="zh-CN" sz="1400" b="1" dirty="0">
                <a:latin typeface="Times New Roman" panose="02020603050405020304" pitchFamily="18" charset="0"/>
                <a:cs typeface="Times New Roman" panose="02020603050405020304" pitchFamily="18" charset="0"/>
              </a:rPr>
              <a:t>transferable</a:t>
            </a:r>
            <a:r>
              <a:rPr lang="en" altLang="zh-CN" sz="1400" b="1" dirty="0">
                <a:latin typeface="Times New Roman" panose="02020603050405020304" pitchFamily="18" charset="0"/>
                <a:cs typeface="Times New Roman" panose="02020603050405020304" pitchFamily="18" charset="0"/>
              </a:rPr>
              <a:t> ownership verification</a:t>
            </a:r>
            <a:endParaRPr lang="en-US" altLang="zh-CN" sz="1400" b="1" dirty="0">
              <a:latin typeface="Times New Roman" panose="02020603050405020304" pitchFamily="18" charset="0"/>
              <a:cs typeface="Times New Roman" panose="02020603050405020304" pitchFamily="18" charset="0"/>
            </a:endParaRPr>
          </a:p>
        </p:txBody>
      </p:sp>
      <p:sp>
        <p:nvSpPr>
          <p:cNvPr id="499" name="矩形 498">
            <a:extLst>
              <a:ext uri="{FF2B5EF4-FFF2-40B4-BE49-F238E27FC236}">
                <a16:creationId xmlns:a16="http://schemas.microsoft.com/office/drawing/2014/main" id="{7BD155B1-2436-38FD-A94C-EED986613B24}"/>
              </a:ext>
            </a:extLst>
          </p:cNvPr>
          <p:cNvSpPr/>
          <p:nvPr/>
        </p:nvSpPr>
        <p:spPr>
          <a:xfrm>
            <a:off x="356277" y="2824831"/>
            <a:ext cx="1712585" cy="30598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F19208DC-43E6-F111-26B4-11E89AFABF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681" y="2824448"/>
            <a:ext cx="258664" cy="258664"/>
          </a:xfrm>
          <a:prstGeom prst="rect">
            <a:avLst/>
          </a:prstGeom>
        </p:spPr>
      </p:pic>
      <p:pic>
        <p:nvPicPr>
          <p:cNvPr id="502" name="图片 501">
            <a:extLst>
              <a:ext uri="{FF2B5EF4-FFF2-40B4-BE49-F238E27FC236}">
                <a16:creationId xmlns:a16="http://schemas.microsoft.com/office/drawing/2014/main" id="{7A30CFA1-3617-AEA9-8A29-3D7B2CEA95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86702" y="5116091"/>
            <a:ext cx="259200" cy="259200"/>
          </a:xfrm>
          <a:prstGeom prst="rect">
            <a:avLst/>
          </a:prstGeom>
        </p:spPr>
      </p:pic>
      <p:pic>
        <p:nvPicPr>
          <p:cNvPr id="504" name="图片 503">
            <a:extLst>
              <a:ext uri="{FF2B5EF4-FFF2-40B4-BE49-F238E27FC236}">
                <a16:creationId xmlns:a16="http://schemas.microsoft.com/office/drawing/2014/main" id="{D018D0C1-AB84-9BC7-A155-9620A223D8F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37495" y="4089528"/>
            <a:ext cx="259200" cy="259200"/>
          </a:xfrm>
          <a:prstGeom prst="rect">
            <a:avLst/>
          </a:prstGeom>
        </p:spPr>
      </p:pic>
      <p:pic>
        <p:nvPicPr>
          <p:cNvPr id="511" name="图片 510">
            <a:extLst>
              <a:ext uri="{FF2B5EF4-FFF2-40B4-BE49-F238E27FC236}">
                <a16:creationId xmlns:a16="http://schemas.microsoft.com/office/drawing/2014/main" id="{39615BFD-D7E2-1749-E669-C9A77E4EE98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7540" y="2847491"/>
            <a:ext cx="259200" cy="259200"/>
          </a:xfrm>
          <a:prstGeom prst="rect">
            <a:avLst/>
          </a:prstGeom>
        </p:spPr>
      </p:pic>
      <p:sp>
        <p:nvSpPr>
          <p:cNvPr id="514" name="文本框 513">
            <a:extLst>
              <a:ext uri="{FF2B5EF4-FFF2-40B4-BE49-F238E27FC236}">
                <a16:creationId xmlns:a16="http://schemas.microsoft.com/office/drawing/2014/main" id="{E76337E4-4237-6461-1F7D-F2CF53C1C419}"/>
              </a:ext>
            </a:extLst>
          </p:cNvPr>
          <p:cNvSpPr txBox="1"/>
          <p:nvPr/>
        </p:nvSpPr>
        <p:spPr>
          <a:xfrm>
            <a:off x="1419418" y="2807950"/>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288074FF-15C4-0FC6-EC6C-365E43678CE3}"/>
              </a:ext>
            </a:extLst>
          </p:cNvPr>
          <p:cNvSpPr txBox="1"/>
          <p:nvPr/>
        </p:nvSpPr>
        <p:spPr>
          <a:xfrm>
            <a:off x="461200" y="2806901"/>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sp>
        <p:nvSpPr>
          <p:cNvPr id="529" name="矩形: 圆角 528">
            <a:extLst>
              <a:ext uri="{FF2B5EF4-FFF2-40B4-BE49-F238E27FC236}">
                <a16:creationId xmlns:a16="http://schemas.microsoft.com/office/drawing/2014/main" id="{7C39FAB1-62D9-0B65-D4BF-ABE70DFAF153}"/>
              </a:ext>
            </a:extLst>
          </p:cNvPr>
          <p:cNvSpPr/>
          <p:nvPr/>
        </p:nvSpPr>
        <p:spPr>
          <a:xfrm>
            <a:off x="7420309" y="419714"/>
            <a:ext cx="2730889"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E02880DC-63A7-090F-DDD6-883188E7B32D}"/>
              </a:ext>
            </a:extLst>
          </p:cNvPr>
          <p:cNvSpPr txBox="1"/>
          <p:nvPr/>
        </p:nvSpPr>
        <p:spPr>
          <a:xfrm>
            <a:off x="7343083" y="441026"/>
            <a:ext cx="2912540" cy="307777"/>
          </a:xfrm>
          <a:prstGeom prst="rect">
            <a:avLst/>
          </a:prstGeom>
          <a:noFill/>
        </p:spPr>
        <p:txBody>
          <a:bodyPr wrap="square" rtlCol="0">
            <a:spAutoFit/>
          </a:bodyPr>
          <a:lstStyle/>
          <a:p>
            <a:r>
              <a:rPr lang="en-US" altLang="zh-CN" sz="1400" i="1" dirty="0">
                <a:latin typeface="Times New Roman" panose="02020603050405020304" pitchFamily="18" charset="0"/>
                <a:cs typeface="Times New Roman" panose="02020603050405020304" pitchFamily="18" charset="0"/>
              </a:rPr>
              <a:t>User prompt for single-source graphs</a:t>
            </a:r>
            <a:r>
              <a:rPr lang="en-US" altLang="zh-CN" sz="1400" i="1" dirty="0">
                <a:solidFill>
                  <a:srgbClr val="FF0000"/>
                </a:solidFill>
                <a:latin typeface="Times New Roman" panose="02020603050405020304" pitchFamily="18" charset="0"/>
                <a:cs typeface="Times New Roman" panose="02020603050405020304" pitchFamily="18" charset="0"/>
              </a:rPr>
              <a:t>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352C260A-090F-217E-F6B6-0E805D8F2C3C}"/>
              </a:ext>
            </a:extLst>
          </p:cNvPr>
          <p:cNvCxnSpPr>
            <a:cxnSpLocks/>
          </p:cNvCxnSpPr>
          <p:nvPr/>
        </p:nvCxnSpPr>
        <p:spPr>
          <a:xfrm rot="5400000">
            <a:off x="8444012" y="4013973"/>
            <a:ext cx="678733" cy="2356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E2019622-B2BF-1404-36B5-E567C14C5F51}"/>
              </a:ext>
            </a:extLst>
          </p:cNvPr>
          <p:cNvSpPr/>
          <p:nvPr/>
        </p:nvSpPr>
        <p:spPr>
          <a:xfrm>
            <a:off x="7459131" y="3566662"/>
            <a:ext cx="2653057"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CE7E37B9-633C-CCF0-07F7-9528636CBB23}"/>
              </a:ext>
            </a:extLst>
          </p:cNvPr>
          <p:cNvSpPr txBox="1"/>
          <p:nvPr/>
        </p:nvSpPr>
        <p:spPr>
          <a:xfrm>
            <a:off x="7368988" y="3571871"/>
            <a:ext cx="2967317" cy="307777"/>
          </a:xfrm>
          <a:prstGeom prst="rect">
            <a:avLst/>
          </a:prstGeom>
          <a:noFill/>
        </p:spPr>
        <p:txBody>
          <a:bodyPr wrap="square" rtlCol="0">
            <a:spAutoFit/>
          </a:bodyPr>
          <a:lstStyle/>
          <a:p>
            <a:r>
              <a:rPr lang="en-US" altLang="zh-CN" sz="1400" i="1" dirty="0">
                <a:latin typeface="Times New Roman" panose="02020603050405020304" pitchFamily="18" charset="0"/>
                <a:cs typeface="Times New Roman" panose="02020603050405020304" pitchFamily="18" charset="0"/>
              </a:rPr>
              <a:t>User prompt for multi-source graph  </a:t>
            </a:r>
            <a:endParaRPr lang="zh-CN" altLang="en-US" sz="1400" i="1" dirty="0">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78E4BEA2-39D6-00BC-C417-4207F432FE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2607" y="858772"/>
            <a:ext cx="892474" cy="957600"/>
          </a:xfrm>
          <a:prstGeom prst="rect">
            <a:avLst/>
          </a:prstGeom>
        </p:spPr>
      </p:pic>
      <p:pic>
        <p:nvPicPr>
          <p:cNvPr id="50" name="图片 49">
            <a:extLst>
              <a:ext uri="{FF2B5EF4-FFF2-40B4-BE49-F238E27FC236}">
                <a16:creationId xmlns:a16="http://schemas.microsoft.com/office/drawing/2014/main" id="{1AC4675D-A8DC-B982-32DB-1252B94D63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9962" y="3996013"/>
            <a:ext cx="892474" cy="957600"/>
          </a:xfrm>
          <a:prstGeom prst="rect">
            <a:avLst/>
          </a:prstGeom>
        </p:spPr>
      </p:pic>
      <p:pic>
        <p:nvPicPr>
          <p:cNvPr id="459" name="图片 458">
            <a:extLst>
              <a:ext uri="{FF2B5EF4-FFF2-40B4-BE49-F238E27FC236}">
                <a16:creationId xmlns:a16="http://schemas.microsoft.com/office/drawing/2014/main" id="{57237B6A-3479-7673-F6F4-57CE0A39ED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93221" y="398605"/>
            <a:ext cx="259200" cy="259200"/>
          </a:xfrm>
          <a:prstGeom prst="rect">
            <a:avLst/>
          </a:prstGeom>
        </p:spPr>
      </p:pic>
      <p:sp>
        <p:nvSpPr>
          <p:cNvPr id="62" name="文本框 61">
            <a:extLst>
              <a:ext uri="{FF2B5EF4-FFF2-40B4-BE49-F238E27FC236}">
                <a16:creationId xmlns:a16="http://schemas.microsoft.com/office/drawing/2014/main" id="{8F74CBC8-5A24-2CFC-3F43-01D1372EF184}"/>
              </a:ext>
            </a:extLst>
          </p:cNvPr>
          <p:cNvSpPr txBox="1"/>
          <p:nvPr/>
        </p:nvSpPr>
        <p:spPr>
          <a:xfrm>
            <a:off x="4950848" y="2484828"/>
            <a:ext cx="1145152"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r>
              <a:rPr lang="en-US" altLang="zh-CN" sz="1400" i="0" u="none" strike="noStrike" dirty="0">
                <a:effectLst/>
                <a:latin typeface="Times New Roman" panose="02020603050405020304" pitchFamily="18" charset="0"/>
                <a:cs typeface="Times New Roman" panose="02020603050405020304" pitchFamily="18" charset="0"/>
              </a:rPr>
              <a:t>raph </a:t>
            </a:r>
          </a:p>
          <a:p>
            <a:pPr algn="ctr"/>
            <a:r>
              <a:rPr lang="en-US" altLang="zh-CN" sz="1400" i="0" u="none" strike="noStrike" dirty="0">
                <a:effectLst/>
                <a:latin typeface="Times New Roman" panose="02020603050405020304" pitchFamily="18" charset="0"/>
                <a:cs typeface="Times New Roman" panose="02020603050405020304" pitchFamily="18" charset="0"/>
              </a:rPr>
              <a:t>embeddings</a:t>
            </a:r>
            <a:endParaRPr lang="zh-CN" altLang="en-US" sz="1400" dirty="0">
              <a:latin typeface="Times New Roman" panose="02020603050405020304" pitchFamily="18" charset="0"/>
              <a:cs typeface="Times New Roman" panose="02020603050405020304" pitchFamily="18" charset="0"/>
            </a:endParaRPr>
          </a:p>
        </p:txBody>
      </p:sp>
      <p:cxnSp>
        <p:nvCxnSpPr>
          <p:cNvPr id="554" name="连接符: 曲线 553">
            <a:extLst>
              <a:ext uri="{FF2B5EF4-FFF2-40B4-BE49-F238E27FC236}">
                <a16:creationId xmlns:a16="http://schemas.microsoft.com/office/drawing/2014/main" id="{C914A75F-FBAE-61F1-8193-F7D105FE119E}"/>
              </a:ext>
            </a:extLst>
          </p:cNvPr>
          <p:cNvCxnSpPr>
            <a:cxnSpLocks/>
          </p:cNvCxnSpPr>
          <p:nvPr/>
        </p:nvCxnSpPr>
        <p:spPr>
          <a:xfrm rot="5400000">
            <a:off x="8454890" y="968428"/>
            <a:ext cx="639194" cy="290705"/>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7" name="椭圆 56">
            <a:extLst>
              <a:ext uri="{FF2B5EF4-FFF2-40B4-BE49-F238E27FC236}">
                <a16:creationId xmlns:a16="http://schemas.microsoft.com/office/drawing/2014/main" id="{F175A346-66A7-135F-11B1-E887DB3D9A9B}"/>
              </a:ext>
            </a:extLst>
          </p:cNvPr>
          <p:cNvSpPr/>
          <p:nvPr/>
        </p:nvSpPr>
        <p:spPr>
          <a:xfrm>
            <a:off x="7568197" y="167906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61" name="椭圆 460">
            <a:extLst>
              <a:ext uri="{FF2B5EF4-FFF2-40B4-BE49-F238E27FC236}">
                <a16:creationId xmlns:a16="http://schemas.microsoft.com/office/drawing/2014/main" id="{CC7ED8C8-91D2-4D11-47D1-0DE8720C1AB9}"/>
              </a:ext>
            </a:extLst>
          </p:cNvPr>
          <p:cNvSpPr/>
          <p:nvPr/>
        </p:nvSpPr>
        <p:spPr>
          <a:xfrm>
            <a:off x="7964186" y="16790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01" name="椭圆 500">
            <a:extLst>
              <a:ext uri="{FF2B5EF4-FFF2-40B4-BE49-F238E27FC236}">
                <a16:creationId xmlns:a16="http://schemas.microsoft.com/office/drawing/2014/main" id="{3F1B5C19-F6FC-B3AF-4618-B491A9C67B6C}"/>
              </a:ext>
            </a:extLst>
          </p:cNvPr>
          <p:cNvSpPr/>
          <p:nvPr/>
        </p:nvSpPr>
        <p:spPr>
          <a:xfrm>
            <a:off x="7763606" y="13629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03" name="直接连接符 502">
            <a:extLst>
              <a:ext uri="{FF2B5EF4-FFF2-40B4-BE49-F238E27FC236}">
                <a16:creationId xmlns:a16="http://schemas.microsoft.com/office/drawing/2014/main" id="{DE6372D5-5B1E-ECA1-FA77-7084526530A7}"/>
              </a:ext>
            </a:extLst>
          </p:cNvPr>
          <p:cNvCxnSpPr>
            <a:cxnSpLocks/>
            <a:stCxn id="57" idx="0"/>
            <a:endCxn id="501" idx="3"/>
          </p:cNvCxnSpPr>
          <p:nvPr/>
        </p:nvCxnSpPr>
        <p:spPr>
          <a:xfrm flipV="1">
            <a:off x="7632491" y="147877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05" name="直接连接符 504">
            <a:extLst>
              <a:ext uri="{FF2B5EF4-FFF2-40B4-BE49-F238E27FC236}">
                <a16:creationId xmlns:a16="http://schemas.microsoft.com/office/drawing/2014/main" id="{D81AB803-74BA-C241-F15D-A0125FB1F702}"/>
              </a:ext>
            </a:extLst>
          </p:cNvPr>
          <p:cNvCxnSpPr>
            <a:cxnSpLocks/>
            <a:stCxn id="461" idx="1"/>
            <a:endCxn id="501" idx="5"/>
          </p:cNvCxnSpPr>
          <p:nvPr/>
        </p:nvCxnSpPr>
        <p:spPr>
          <a:xfrm flipH="1" flipV="1">
            <a:off x="7873363" y="147877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24" name="直接连接符 523">
            <a:extLst>
              <a:ext uri="{FF2B5EF4-FFF2-40B4-BE49-F238E27FC236}">
                <a16:creationId xmlns:a16="http://schemas.microsoft.com/office/drawing/2014/main" id="{68A6C462-0C89-9D8D-AF50-8669EE6F155E}"/>
              </a:ext>
            </a:extLst>
          </p:cNvPr>
          <p:cNvCxnSpPr>
            <a:cxnSpLocks/>
            <a:stCxn id="461" idx="2"/>
            <a:endCxn id="57" idx="6"/>
          </p:cNvCxnSpPr>
          <p:nvPr/>
        </p:nvCxnSpPr>
        <p:spPr>
          <a:xfrm flipH="1">
            <a:off x="7696785" y="174692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26" name="图片 525">
            <a:extLst>
              <a:ext uri="{FF2B5EF4-FFF2-40B4-BE49-F238E27FC236}">
                <a16:creationId xmlns:a16="http://schemas.microsoft.com/office/drawing/2014/main" id="{281CD9FA-6E9B-FC7A-F965-C5C6A13B5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9956" y="1351134"/>
            <a:ext cx="180000" cy="180000"/>
          </a:xfrm>
          <a:prstGeom prst="rect">
            <a:avLst/>
          </a:prstGeom>
        </p:spPr>
      </p:pic>
      <p:pic>
        <p:nvPicPr>
          <p:cNvPr id="528" name="图片 527">
            <a:extLst>
              <a:ext uri="{FF2B5EF4-FFF2-40B4-BE49-F238E27FC236}">
                <a16:creationId xmlns:a16="http://schemas.microsoft.com/office/drawing/2014/main" id="{26165608-58AF-2F59-9231-818F6A5BD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6130" y="1687541"/>
            <a:ext cx="180000" cy="180000"/>
          </a:xfrm>
          <a:prstGeom prst="rect">
            <a:avLst/>
          </a:prstGeom>
        </p:spPr>
      </p:pic>
      <p:pic>
        <p:nvPicPr>
          <p:cNvPr id="532" name="图片 531">
            <a:extLst>
              <a:ext uri="{FF2B5EF4-FFF2-40B4-BE49-F238E27FC236}">
                <a16:creationId xmlns:a16="http://schemas.microsoft.com/office/drawing/2014/main" id="{495CDB5D-9201-FFE8-B7E0-14D456C29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0428" y="1679987"/>
            <a:ext cx="180000" cy="180000"/>
          </a:xfrm>
          <a:prstGeom prst="rect">
            <a:avLst/>
          </a:prstGeom>
        </p:spPr>
      </p:pic>
      <p:sp>
        <p:nvSpPr>
          <p:cNvPr id="535" name="椭圆 534">
            <a:extLst>
              <a:ext uri="{FF2B5EF4-FFF2-40B4-BE49-F238E27FC236}">
                <a16:creationId xmlns:a16="http://schemas.microsoft.com/office/drawing/2014/main" id="{06B1C375-0ED4-AB71-F7FC-E83BDE4DDD55}"/>
              </a:ext>
            </a:extLst>
          </p:cNvPr>
          <p:cNvSpPr/>
          <p:nvPr/>
        </p:nvSpPr>
        <p:spPr>
          <a:xfrm>
            <a:off x="8251891" y="152639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36" name="椭圆 535">
            <a:extLst>
              <a:ext uri="{FF2B5EF4-FFF2-40B4-BE49-F238E27FC236}">
                <a16:creationId xmlns:a16="http://schemas.microsoft.com/office/drawing/2014/main" id="{C2F22EAB-EEC4-3B7C-117C-CA77BB5852FF}"/>
              </a:ext>
            </a:extLst>
          </p:cNvPr>
          <p:cNvSpPr/>
          <p:nvPr/>
        </p:nvSpPr>
        <p:spPr>
          <a:xfrm>
            <a:off x="8251068" y="104777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37" name="图片 536">
            <a:extLst>
              <a:ext uri="{FF2B5EF4-FFF2-40B4-BE49-F238E27FC236}">
                <a16:creationId xmlns:a16="http://schemas.microsoft.com/office/drawing/2014/main" id="{269CE67C-59BC-B064-58E6-3DB306A5C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0460" y="940709"/>
            <a:ext cx="180000" cy="180000"/>
          </a:xfrm>
          <a:prstGeom prst="rect">
            <a:avLst/>
          </a:prstGeom>
        </p:spPr>
      </p:pic>
      <p:pic>
        <p:nvPicPr>
          <p:cNvPr id="538" name="图片 537">
            <a:extLst>
              <a:ext uri="{FF2B5EF4-FFF2-40B4-BE49-F238E27FC236}">
                <a16:creationId xmlns:a16="http://schemas.microsoft.com/office/drawing/2014/main" id="{9EB34B03-D6FB-EF65-8995-EC6F567C9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582" y="1402791"/>
            <a:ext cx="180000" cy="180000"/>
          </a:xfrm>
          <a:prstGeom prst="rect">
            <a:avLst/>
          </a:prstGeom>
        </p:spPr>
      </p:pic>
      <p:sp>
        <p:nvSpPr>
          <p:cNvPr id="539" name="椭圆 538">
            <a:extLst>
              <a:ext uri="{FF2B5EF4-FFF2-40B4-BE49-F238E27FC236}">
                <a16:creationId xmlns:a16="http://schemas.microsoft.com/office/drawing/2014/main" id="{5E566C43-B92E-ECE0-2135-02A5CE264CCF}"/>
              </a:ext>
            </a:extLst>
          </p:cNvPr>
          <p:cNvSpPr/>
          <p:nvPr/>
        </p:nvSpPr>
        <p:spPr>
          <a:xfrm>
            <a:off x="7857028" y="105611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40" name="图片 539">
            <a:extLst>
              <a:ext uri="{FF2B5EF4-FFF2-40B4-BE49-F238E27FC236}">
                <a16:creationId xmlns:a16="http://schemas.microsoft.com/office/drawing/2014/main" id="{15885508-A982-3778-0E15-95EE4C401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6836" y="1046687"/>
            <a:ext cx="180000" cy="180000"/>
          </a:xfrm>
          <a:prstGeom prst="rect">
            <a:avLst/>
          </a:prstGeom>
        </p:spPr>
      </p:pic>
      <p:cxnSp>
        <p:nvCxnSpPr>
          <p:cNvPr id="541" name="直接连接符 540">
            <a:extLst>
              <a:ext uri="{FF2B5EF4-FFF2-40B4-BE49-F238E27FC236}">
                <a16:creationId xmlns:a16="http://schemas.microsoft.com/office/drawing/2014/main" id="{6DAC9BA6-7457-3E1F-FF05-62817D856B83}"/>
              </a:ext>
            </a:extLst>
          </p:cNvPr>
          <p:cNvCxnSpPr>
            <a:cxnSpLocks/>
            <a:stCxn id="536" idx="2"/>
            <a:endCxn id="539" idx="6"/>
          </p:cNvCxnSpPr>
          <p:nvPr/>
        </p:nvCxnSpPr>
        <p:spPr>
          <a:xfrm flipH="1">
            <a:off x="7985616" y="111564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42" name="直接连接符 541">
            <a:extLst>
              <a:ext uri="{FF2B5EF4-FFF2-40B4-BE49-F238E27FC236}">
                <a16:creationId xmlns:a16="http://schemas.microsoft.com/office/drawing/2014/main" id="{E3D341CE-2617-6A94-207C-7C27AEC936E1}"/>
              </a:ext>
            </a:extLst>
          </p:cNvPr>
          <p:cNvCxnSpPr>
            <a:cxnSpLocks/>
            <a:stCxn id="536" idx="4"/>
          </p:cNvCxnSpPr>
          <p:nvPr/>
        </p:nvCxnSpPr>
        <p:spPr>
          <a:xfrm>
            <a:off x="8315362" y="1183506"/>
            <a:ext cx="0" cy="311942"/>
          </a:xfrm>
          <a:prstGeom prst="line">
            <a:avLst/>
          </a:prstGeom>
        </p:spPr>
        <p:style>
          <a:lnRef idx="3">
            <a:schemeClr val="dk1"/>
          </a:lnRef>
          <a:fillRef idx="0">
            <a:schemeClr val="dk1"/>
          </a:fillRef>
          <a:effectRef idx="2">
            <a:schemeClr val="dk1"/>
          </a:effectRef>
          <a:fontRef idx="minor">
            <a:schemeClr val="tx1"/>
          </a:fontRef>
        </p:style>
      </p:cxnSp>
      <p:sp>
        <p:nvSpPr>
          <p:cNvPr id="544" name="矩形 543">
            <a:extLst>
              <a:ext uri="{FF2B5EF4-FFF2-40B4-BE49-F238E27FC236}">
                <a16:creationId xmlns:a16="http://schemas.microsoft.com/office/drawing/2014/main" id="{E8AB6190-CC0C-72EB-3394-A879FCE69413}"/>
              </a:ext>
            </a:extLst>
          </p:cNvPr>
          <p:cNvSpPr/>
          <p:nvPr/>
        </p:nvSpPr>
        <p:spPr>
          <a:xfrm>
            <a:off x="7414271" y="942475"/>
            <a:ext cx="973182" cy="97893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5" name="直接连接符 544">
            <a:extLst>
              <a:ext uri="{FF2B5EF4-FFF2-40B4-BE49-F238E27FC236}">
                <a16:creationId xmlns:a16="http://schemas.microsoft.com/office/drawing/2014/main" id="{45229295-A216-943C-8E2A-ADCA28895DA3}"/>
              </a:ext>
            </a:extLst>
          </p:cNvPr>
          <p:cNvCxnSpPr>
            <a:cxnSpLocks/>
          </p:cNvCxnSpPr>
          <p:nvPr/>
        </p:nvCxnSpPr>
        <p:spPr>
          <a:xfrm>
            <a:off x="7415212" y="963726"/>
            <a:ext cx="989435" cy="852646"/>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56" name="椭圆 555">
            <a:extLst>
              <a:ext uri="{FF2B5EF4-FFF2-40B4-BE49-F238E27FC236}">
                <a16:creationId xmlns:a16="http://schemas.microsoft.com/office/drawing/2014/main" id="{80E20775-945C-EF23-58EA-C7882380EE52}"/>
              </a:ext>
            </a:extLst>
          </p:cNvPr>
          <p:cNvSpPr/>
          <p:nvPr/>
        </p:nvSpPr>
        <p:spPr>
          <a:xfrm>
            <a:off x="7650085" y="471562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7" name="椭圆 556">
            <a:extLst>
              <a:ext uri="{FF2B5EF4-FFF2-40B4-BE49-F238E27FC236}">
                <a16:creationId xmlns:a16="http://schemas.microsoft.com/office/drawing/2014/main" id="{FCBAC4B2-C07C-DEF7-B798-DF0D570E1DC2}"/>
              </a:ext>
            </a:extLst>
          </p:cNvPr>
          <p:cNvSpPr/>
          <p:nvPr/>
        </p:nvSpPr>
        <p:spPr>
          <a:xfrm>
            <a:off x="8046074" y="471562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8" name="椭圆 557">
            <a:extLst>
              <a:ext uri="{FF2B5EF4-FFF2-40B4-BE49-F238E27FC236}">
                <a16:creationId xmlns:a16="http://schemas.microsoft.com/office/drawing/2014/main" id="{25AC9A47-7095-85E9-5135-45014866F231}"/>
              </a:ext>
            </a:extLst>
          </p:cNvPr>
          <p:cNvSpPr/>
          <p:nvPr/>
        </p:nvSpPr>
        <p:spPr>
          <a:xfrm>
            <a:off x="7845494" y="439947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59" name="直接连接符 558">
            <a:extLst>
              <a:ext uri="{FF2B5EF4-FFF2-40B4-BE49-F238E27FC236}">
                <a16:creationId xmlns:a16="http://schemas.microsoft.com/office/drawing/2014/main" id="{7E5797A8-C88A-3BC7-38E4-E9FC1DA32F58}"/>
              </a:ext>
            </a:extLst>
          </p:cNvPr>
          <p:cNvCxnSpPr>
            <a:cxnSpLocks/>
            <a:stCxn id="556" idx="0"/>
            <a:endCxn id="558" idx="3"/>
          </p:cNvCxnSpPr>
          <p:nvPr/>
        </p:nvCxnSpPr>
        <p:spPr>
          <a:xfrm flipV="1">
            <a:off x="7714379" y="451533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60" name="直接连接符 559">
            <a:extLst>
              <a:ext uri="{FF2B5EF4-FFF2-40B4-BE49-F238E27FC236}">
                <a16:creationId xmlns:a16="http://schemas.microsoft.com/office/drawing/2014/main" id="{364DD20A-E030-E22F-B64B-9FC0AC6AAAD4}"/>
              </a:ext>
            </a:extLst>
          </p:cNvPr>
          <p:cNvCxnSpPr>
            <a:cxnSpLocks/>
            <a:stCxn id="557" idx="1"/>
            <a:endCxn id="558" idx="5"/>
          </p:cNvCxnSpPr>
          <p:nvPr/>
        </p:nvCxnSpPr>
        <p:spPr>
          <a:xfrm flipH="1" flipV="1">
            <a:off x="7955251" y="451533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61" name="直接连接符 560">
            <a:extLst>
              <a:ext uri="{FF2B5EF4-FFF2-40B4-BE49-F238E27FC236}">
                <a16:creationId xmlns:a16="http://schemas.microsoft.com/office/drawing/2014/main" id="{6806C6AA-6DFA-72D8-EF0F-3A2B8A8182A1}"/>
              </a:ext>
            </a:extLst>
          </p:cNvPr>
          <p:cNvCxnSpPr>
            <a:cxnSpLocks/>
            <a:stCxn id="557" idx="2"/>
            <a:endCxn id="556" idx="6"/>
          </p:cNvCxnSpPr>
          <p:nvPr/>
        </p:nvCxnSpPr>
        <p:spPr>
          <a:xfrm flipH="1">
            <a:off x="7778673" y="478348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63" name="图片 562">
            <a:extLst>
              <a:ext uri="{FF2B5EF4-FFF2-40B4-BE49-F238E27FC236}">
                <a16:creationId xmlns:a16="http://schemas.microsoft.com/office/drawing/2014/main" id="{C8333450-A636-55FB-5E72-955DB0081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844" y="4387694"/>
            <a:ext cx="180000" cy="180000"/>
          </a:xfrm>
          <a:prstGeom prst="rect">
            <a:avLst/>
          </a:prstGeom>
        </p:spPr>
      </p:pic>
      <p:pic>
        <p:nvPicPr>
          <p:cNvPr id="564" name="图片 563">
            <a:extLst>
              <a:ext uri="{FF2B5EF4-FFF2-40B4-BE49-F238E27FC236}">
                <a16:creationId xmlns:a16="http://schemas.microsoft.com/office/drawing/2014/main" id="{15078D38-704D-0449-C6B6-B8BF439F0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963" y="4844315"/>
            <a:ext cx="180000" cy="180000"/>
          </a:xfrm>
          <a:prstGeom prst="rect">
            <a:avLst/>
          </a:prstGeom>
        </p:spPr>
      </p:pic>
      <p:pic>
        <p:nvPicPr>
          <p:cNvPr id="565" name="图片 564">
            <a:extLst>
              <a:ext uri="{FF2B5EF4-FFF2-40B4-BE49-F238E27FC236}">
                <a16:creationId xmlns:a16="http://schemas.microsoft.com/office/drawing/2014/main" id="{BAF8A7A1-F946-5B3F-93E2-3114417FE8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248" y="4715621"/>
            <a:ext cx="180000" cy="180000"/>
          </a:xfrm>
          <a:prstGeom prst="rect">
            <a:avLst/>
          </a:prstGeom>
        </p:spPr>
      </p:pic>
      <p:cxnSp>
        <p:nvCxnSpPr>
          <p:cNvPr id="566" name="直接连接符 565">
            <a:extLst>
              <a:ext uri="{FF2B5EF4-FFF2-40B4-BE49-F238E27FC236}">
                <a16:creationId xmlns:a16="http://schemas.microsoft.com/office/drawing/2014/main" id="{DA75E4AE-F182-A252-F2A5-F7A613079614}"/>
              </a:ext>
            </a:extLst>
          </p:cNvPr>
          <p:cNvCxnSpPr>
            <a:cxnSpLocks/>
          </p:cNvCxnSpPr>
          <p:nvPr/>
        </p:nvCxnSpPr>
        <p:spPr>
          <a:xfrm flipH="1">
            <a:off x="8067504" y="415220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67" name="直接连接符 566">
            <a:extLst>
              <a:ext uri="{FF2B5EF4-FFF2-40B4-BE49-F238E27FC236}">
                <a16:creationId xmlns:a16="http://schemas.microsoft.com/office/drawing/2014/main" id="{A20ACA6A-0C64-F2DD-1EA5-6927F91C80EE}"/>
              </a:ext>
            </a:extLst>
          </p:cNvPr>
          <p:cNvCxnSpPr>
            <a:cxnSpLocks/>
          </p:cNvCxnSpPr>
          <p:nvPr/>
        </p:nvCxnSpPr>
        <p:spPr>
          <a:xfrm>
            <a:off x="8397250" y="4255926"/>
            <a:ext cx="0" cy="311942"/>
          </a:xfrm>
          <a:prstGeom prst="line">
            <a:avLst/>
          </a:prstGeom>
        </p:spPr>
        <p:style>
          <a:lnRef idx="3">
            <a:schemeClr val="dk1"/>
          </a:lnRef>
          <a:fillRef idx="0">
            <a:schemeClr val="dk1"/>
          </a:fillRef>
          <a:effectRef idx="2">
            <a:schemeClr val="dk1"/>
          </a:effectRef>
          <a:fontRef idx="minor">
            <a:schemeClr val="tx1"/>
          </a:fontRef>
        </p:style>
      </p:cxnSp>
      <p:sp>
        <p:nvSpPr>
          <p:cNvPr id="568" name="矩形 567">
            <a:extLst>
              <a:ext uri="{FF2B5EF4-FFF2-40B4-BE49-F238E27FC236}">
                <a16:creationId xmlns:a16="http://schemas.microsoft.com/office/drawing/2014/main" id="{EC99D5D2-B7DA-1FB7-27BC-3DC7D535B8DF}"/>
              </a:ext>
            </a:extLst>
          </p:cNvPr>
          <p:cNvSpPr/>
          <p:nvPr/>
        </p:nvSpPr>
        <p:spPr>
          <a:xfrm>
            <a:off x="7459296" y="3979035"/>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9" name="直接连接符 568">
            <a:extLst>
              <a:ext uri="{FF2B5EF4-FFF2-40B4-BE49-F238E27FC236}">
                <a16:creationId xmlns:a16="http://schemas.microsoft.com/office/drawing/2014/main" id="{5BAB2BC7-DFC8-276C-DC66-94FE79EE03DD}"/>
              </a:ext>
            </a:extLst>
          </p:cNvPr>
          <p:cNvCxnSpPr>
            <a:cxnSpLocks/>
          </p:cNvCxnSpPr>
          <p:nvPr/>
        </p:nvCxnSpPr>
        <p:spPr>
          <a:xfrm>
            <a:off x="7497100" y="4000286"/>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71" name="椭圆 570">
            <a:extLst>
              <a:ext uri="{FF2B5EF4-FFF2-40B4-BE49-F238E27FC236}">
                <a16:creationId xmlns:a16="http://schemas.microsoft.com/office/drawing/2014/main" id="{172A9CC7-C9E6-AAF1-8712-2EAABBA11772}"/>
              </a:ext>
            </a:extLst>
          </p:cNvPr>
          <p:cNvSpPr/>
          <p:nvPr/>
        </p:nvSpPr>
        <p:spPr>
          <a:xfrm>
            <a:off x="8332956" y="4092674"/>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2" name="椭圆 571">
            <a:extLst>
              <a:ext uri="{FF2B5EF4-FFF2-40B4-BE49-F238E27FC236}">
                <a16:creationId xmlns:a16="http://schemas.microsoft.com/office/drawing/2014/main" id="{3F4B89A7-3C7E-8121-0FD7-41A85E824291}"/>
              </a:ext>
            </a:extLst>
          </p:cNvPr>
          <p:cNvSpPr/>
          <p:nvPr/>
        </p:nvSpPr>
        <p:spPr>
          <a:xfrm>
            <a:off x="7936339" y="4103834"/>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3" name="椭圆 572">
            <a:extLst>
              <a:ext uri="{FF2B5EF4-FFF2-40B4-BE49-F238E27FC236}">
                <a16:creationId xmlns:a16="http://schemas.microsoft.com/office/drawing/2014/main" id="{46AB189D-FD34-A1EE-9D8A-3660047177EB}"/>
              </a:ext>
            </a:extLst>
          </p:cNvPr>
          <p:cNvSpPr/>
          <p:nvPr/>
        </p:nvSpPr>
        <p:spPr>
          <a:xfrm>
            <a:off x="8332956" y="4554031"/>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71" name="直接箭头连接符 70">
            <a:extLst>
              <a:ext uri="{FF2B5EF4-FFF2-40B4-BE49-F238E27FC236}">
                <a16:creationId xmlns:a16="http://schemas.microsoft.com/office/drawing/2014/main" id="{8AD6950B-A315-5E8D-3D0D-F50B1AF41F0F}"/>
              </a:ext>
            </a:extLst>
          </p:cNvPr>
          <p:cNvCxnSpPr>
            <a:cxnSpLocks/>
          </p:cNvCxnSpPr>
          <p:nvPr/>
        </p:nvCxnSpPr>
        <p:spPr>
          <a:xfrm>
            <a:off x="8557298" y="4509420"/>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5" name="文本框 454">
            <a:extLst>
              <a:ext uri="{FF2B5EF4-FFF2-40B4-BE49-F238E27FC236}">
                <a16:creationId xmlns:a16="http://schemas.microsoft.com/office/drawing/2014/main" id="{A1600A3A-0085-1D47-2ED8-A8E18ADC8318}"/>
              </a:ext>
            </a:extLst>
          </p:cNvPr>
          <p:cNvSpPr txBox="1"/>
          <p:nvPr/>
        </p:nvSpPr>
        <p:spPr>
          <a:xfrm>
            <a:off x="122260" y="3450280"/>
            <a:ext cx="7232586"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identify and analyze </a:t>
            </a:r>
            <a:r>
              <a:rPr lang="en-US" altLang="zh-CN" sz="1400" i="1" dirty="0">
                <a:solidFill>
                  <a:srgbClr val="00B050"/>
                </a:solidFill>
                <a:latin typeface="Times New Roman" panose="02020603050405020304" pitchFamily="18" charset="0"/>
                <a:cs typeface="Times New Roman" panose="02020603050405020304" pitchFamily="18" charset="0"/>
              </a:rPr>
              <a:t>semantic information </a:t>
            </a:r>
            <a:r>
              <a:rPr lang="en-US" altLang="zh-CN" sz="1400" i="1" dirty="0">
                <a:latin typeface="Times New Roman" panose="02020603050405020304" pitchFamily="18" charset="0"/>
                <a:cs typeface="Times New Roman" panose="02020603050405020304" pitchFamily="18" charset="0"/>
              </a:rPr>
              <a:t>within structurally </a:t>
            </a:r>
            <a:r>
              <a:rPr lang="en" altLang="zh-CN" sz="1400" i="1" dirty="0">
                <a:solidFill>
                  <a:srgbClr val="00B050"/>
                </a:solidFill>
                <a:latin typeface="Times New Roman" panose="02020603050405020304" pitchFamily="18" charset="0"/>
                <a:cs typeface="Times New Roman" panose="02020603050405020304" pitchFamily="18" charset="0"/>
              </a:rPr>
              <a:t>resilient</a:t>
            </a:r>
            <a:r>
              <a:rPr lang="en-US" altLang="zh-CN" sz="1400" i="1" dirty="0">
                <a:solidFill>
                  <a:srgbClr val="00B050"/>
                </a:solidFill>
                <a:latin typeface="Times New Roman" panose="02020603050405020304" pitchFamily="18" charset="0"/>
                <a:cs typeface="Times New Roman" panose="02020603050405020304" pitchFamily="18" charset="0"/>
              </a:rPr>
              <a:t> regions </a:t>
            </a:r>
            <a:r>
              <a:rPr lang="en-US" altLang="zh-CN" sz="1400" i="1" dirty="0">
                <a:latin typeface="Times New Roman" panose="02020603050405020304" pitchFamily="18" charset="0"/>
                <a:cs typeface="Times New Roman" panose="02020603050405020304" pitchFamily="18" charset="0"/>
              </a:rPr>
              <a:t>of graphs, generate perturbations to make GNN distribution drift. You should provide </a:t>
            </a:r>
            <a:r>
              <a:rPr lang="en-US" altLang="zh-CN" sz="1400" i="1" dirty="0">
                <a:solidFill>
                  <a:srgbClr val="00B050"/>
                </a:solidFill>
                <a:latin typeface="Times New Roman" panose="02020603050405020304" pitchFamily="18" charset="0"/>
                <a:cs typeface="Times New Roman" panose="02020603050405020304" pitchFamily="18" charset="0"/>
              </a:rPr>
              <a:t>detailed perturbations </a:t>
            </a:r>
            <a:r>
              <a:rPr lang="en-US" altLang="zh-CN" sz="1400" i="1" dirty="0">
                <a:latin typeface="Times New Roman" panose="02020603050405020304" pitchFamily="18" charset="0"/>
                <a:cs typeface="Times New Roman" panose="02020603050405020304" pitchFamily="18" charset="0"/>
              </a:rPr>
              <a:t>and analyzes formatted in JSON. </a:t>
            </a:r>
          </a:p>
        </p:txBody>
      </p:sp>
      <mc:AlternateContent xmlns:mc="http://schemas.openxmlformats.org/markup-compatibility/2006" xmlns:a14="http://schemas.microsoft.com/office/drawing/2010/main">
        <mc:Choice Requires="a14">
          <p:sp>
            <p:nvSpPr>
              <p:cNvPr id="457" name="文本框 456">
                <a:extLst>
                  <a:ext uri="{FF2B5EF4-FFF2-40B4-BE49-F238E27FC236}">
                    <a16:creationId xmlns:a16="http://schemas.microsoft.com/office/drawing/2014/main" id="{7DE28EDE-8A34-1BAE-FF9A-B1ADFFB069A1}"/>
                  </a:ext>
                </a:extLst>
              </p:cNvPr>
              <p:cNvSpPr txBox="1"/>
              <p:nvPr/>
            </p:nvSpPr>
            <p:spPr>
              <a:xfrm>
                <a:off x="113161" y="4079268"/>
                <a:ext cx="5715860" cy="32508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User content</a:t>
                </a:r>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Node </a:t>
                </a:r>
                <a14:m>
                  <m:oMath xmlns:m="http://schemas.openxmlformats.org/officeDocument/2006/math">
                    <m:sSub>
                      <m:sSubPr>
                        <m:ctrlP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{title, abstract}. Node </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𝑗</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{title, abstract}.</a:t>
                </a:r>
                <a:r>
                  <a:rPr kumimoji="0" lang="en-US" altLang="zh-CN" sz="1400" b="0" i="1" u="none" strike="noStrike" kern="1200" cap="none" spc="0" normalizeH="0" baseline="0" noProof="0" dirty="0">
                    <a:ln>
                      <a:noFill/>
                    </a:ln>
                    <a:solidFill>
                      <a:prstClr val="black"/>
                    </a:solidFill>
                    <a:effectLst/>
                    <a:uLnTx/>
                    <a:uFillTx/>
                    <a:latin typeface="等线" panose="02110004020202020204"/>
                    <a:ea typeface="等线" panose="02010600030101010101" pitchFamily="2" charset="-122"/>
                    <a:cs typeface="Times New Roman" panose="02020603050405020304" pitchFamily="18" charset="0"/>
                  </a:rPr>
                  <a:t> </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𝑗</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endParaRPr kumimoji="0" lang="zh-CN" altLang="en-US"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457" name="文本框 456">
                <a:extLst>
                  <a:ext uri="{FF2B5EF4-FFF2-40B4-BE49-F238E27FC236}">
                    <a16:creationId xmlns:a16="http://schemas.microsoft.com/office/drawing/2014/main" id="{7DE28EDE-8A34-1BAE-FF9A-B1ADFFB069A1}"/>
                  </a:ext>
                </a:extLst>
              </p:cNvPr>
              <p:cNvSpPr txBox="1">
                <a:spLocks noRot="1" noChangeAspect="1" noMove="1" noResize="1" noEditPoints="1" noAdjustHandles="1" noChangeArrowheads="1" noChangeShapeType="1" noTextEdit="1"/>
              </p:cNvSpPr>
              <p:nvPr/>
            </p:nvSpPr>
            <p:spPr>
              <a:xfrm>
                <a:off x="113161" y="4079268"/>
                <a:ext cx="5715860" cy="325089"/>
              </a:xfrm>
              <a:prstGeom prst="rect">
                <a:avLst/>
              </a:prstGeom>
              <a:blipFill>
                <a:blip r:embed="rId12"/>
                <a:stretch>
                  <a:fillRect l="-320" t="-3774" b="-15094"/>
                </a:stretch>
              </a:blipFill>
            </p:spPr>
            <p:txBody>
              <a:bodyPr/>
              <a:lstStyle/>
              <a:p>
                <a:r>
                  <a:rPr lang="zh-CN" altLang="en-US">
                    <a:noFill/>
                  </a:rPr>
                  <a:t> </a:t>
                </a:r>
              </a:p>
            </p:txBody>
          </p:sp>
        </mc:Fallback>
      </mc:AlternateContent>
      <p:cxnSp>
        <p:nvCxnSpPr>
          <p:cNvPr id="68" name="直接箭头连接符 67">
            <a:extLst>
              <a:ext uri="{FF2B5EF4-FFF2-40B4-BE49-F238E27FC236}">
                <a16:creationId xmlns:a16="http://schemas.microsoft.com/office/drawing/2014/main" id="{EA74DA11-9647-CC7D-C3CF-AEDFA255ACF4}"/>
              </a:ext>
            </a:extLst>
          </p:cNvPr>
          <p:cNvCxnSpPr>
            <a:cxnSpLocks/>
          </p:cNvCxnSpPr>
          <p:nvPr/>
        </p:nvCxnSpPr>
        <p:spPr>
          <a:xfrm>
            <a:off x="5161144" y="425242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72" name="图片 71" descr="图标&#10;&#10;AI 生成的内容可能不正确。">
            <a:extLst>
              <a:ext uri="{FF2B5EF4-FFF2-40B4-BE49-F238E27FC236}">
                <a16:creationId xmlns:a16="http://schemas.microsoft.com/office/drawing/2014/main" id="{982AAAB7-6403-52E0-2B48-E702064929D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22588" y="4108565"/>
            <a:ext cx="288000" cy="288000"/>
          </a:xfrm>
          <a:prstGeom prst="rect">
            <a:avLst/>
          </a:prstGeom>
        </p:spPr>
      </p:pic>
      <p:cxnSp>
        <p:nvCxnSpPr>
          <p:cNvPr id="123" name="直接连接符 122">
            <a:extLst>
              <a:ext uri="{FF2B5EF4-FFF2-40B4-BE49-F238E27FC236}">
                <a16:creationId xmlns:a16="http://schemas.microsoft.com/office/drawing/2014/main" id="{0C7C89F6-3F30-024D-E0F5-D7650DDA6EF7}"/>
              </a:ext>
            </a:extLst>
          </p:cNvPr>
          <p:cNvCxnSpPr>
            <a:cxnSpLocks/>
            <a:stCxn id="278" idx="7"/>
            <a:endCxn id="280" idx="3"/>
          </p:cNvCxnSpPr>
          <p:nvPr/>
        </p:nvCxnSpPr>
        <p:spPr>
          <a:xfrm flipV="1">
            <a:off x="1402293" y="4972735"/>
            <a:ext cx="202775" cy="182045"/>
          </a:xfrm>
          <a:prstGeom prst="line">
            <a:avLst/>
          </a:prstGeom>
        </p:spPr>
        <p:style>
          <a:lnRef idx="3">
            <a:schemeClr val="dk1"/>
          </a:lnRef>
          <a:fillRef idx="0">
            <a:schemeClr val="dk1"/>
          </a:fillRef>
          <a:effectRef idx="2">
            <a:schemeClr val="dk1"/>
          </a:effectRef>
          <a:fontRef idx="minor">
            <a:schemeClr val="tx1"/>
          </a:fontRef>
        </p:style>
      </p:cxnSp>
      <p:cxnSp>
        <p:nvCxnSpPr>
          <p:cNvPr id="546" name="直接连接符 545">
            <a:extLst>
              <a:ext uri="{FF2B5EF4-FFF2-40B4-BE49-F238E27FC236}">
                <a16:creationId xmlns:a16="http://schemas.microsoft.com/office/drawing/2014/main" id="{8837F83E-F6A0-268C-69F1-30F41AE32DCE}"/>
              </a:ext>
            </a:extLst>
          </p:cNvPr>
          <p:cNvCxnSpPr>
            <a:cxnSpLocks/>
            <a:stCxn id="280" idx="1"/>
            <a:endCxn id="279" idx="5"/>
          </p:cNvCxnSpPr>
          <p:nvPr/>
        </p:nvCxnSpPr>
        <p:spPr>
          <a:xfrm flipH="1" flipV="1">
            <a:off x="1425539" y="4690759"/>
            <a:ext cx="179529" cy="185999"/>
          </a:xfrm>
          <a:prstGeom prst="line">
            <a:avLst/>
          </a:prstGeom>
        </p:spPr>
        <p:style>
          <a:lnRef idx="3">
            <a:schemeClr val="dk1"/>
          </a:lnRef>
          <a:fillRef idx="0">
            <a:schemeClr val="dk1"/>
          </a:fillRef>
          <a:effectRef idx="2">
            <a:schemeClr val="dk1"/>
          </a:effectRef>
          <a:fontRef idx="minor">
            <a:schemeClr val="tx1"/>
          </a:fontRef>
        </p:style>
      </p:cxnSp>
      <p:pic>
        <p:nvPicPr>
          <p:cNvPr id="169" name="图片 168">
            <a:extLst>
              <a:ext uri="{FF2B5EF4-FFF2-40B4-BE49-F238E27FC236}">
                <a16:creationId xmlns:a16="http://schemas.microsoft.com/office/drawing/2014/main" id="{C0EBB3D4-C20C-00CC-23E2-56FAD8760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698" y="2253518"/>
            <a:ext cx="180000" cy="180000"/>
          </a:xfrm>
          <a:prstGeom prst="rect">
            <a:avLst/>
          </a:prstGeom>
        </p:spPr>
      </p:pic>
      <p:pic>
        <p:nvPicPr>
          <p:cNvPr id="170" name="图片 169">
            <a:extLst>
              <a:ext uri="{FF2B5EF4-FFF2-40B4-BE49-F238E27FC236}">
                <a16:creationId xmlns:a16="http://schemas.microsoft.com/office/drawing/2014/main" id="{9B835618-A8EA-250B-3967-D2D31F870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422" y="1791488"/>
            <a:ext cx="180000" cy="180000"/>
          </a:xfrm>
          <a:prstGeom prst="rect">
            <a:avLst/>
          </a:prstGeom>
        </p:spPr>
      </p:pic>
      <p:pic>
        <p:nvPicPr>
          <p:cNvPr id="171" name="图片 170">
            <a:extLst>
              <a:ext uri="{FF2B5EF4-FFF2-40B4-BE49-F238E27FC236}">
                <a16:creationId xmlns:a16="http://schemas.microsoft.com/office/drawing/2014/main" id="{6C61CBA5-AEB7-9A0D-00AF-07BA77F47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967" y="2112263"/>
            <a:ext cx="180000" cy="180000"/>
          </a:xfrm>
          <a:prstGeom prst="rect">
            <a:avLst/>
          </a:prstGeom>
        </p:spPr>
      </p:pic>
      <p:pic>
        <p:nvPicPr>
          <p:cNvPr id="173" name="图片 172">
            <a:extLst>
              <a:ext uri="{FF2B5EF4-FFF2-40B4-BE49-F238E27FC236}">
                <a16:creationId xmlns:a16="http://schemas.microsoft.com/office/drawing/2014/main" id="{040EE2CD-4191-74D3-46C3-DBD006BCAB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541" y="1330892"/>
            <a:ext cx="180000" cy="180000"/>
          </a:xfrm>
          <a:prstGeom prst="rect">
            <a:avLst/>
          </a:prstGeom>
        </p:spPr>
      </p:pic>
      <p:pic>
        <p:nvPicPr>
          <p:cNvPr id="177" name="图片 176">
            <a:extLst>
              <a:ext uri="{FF2B5EF4-FFF2-40B4-BE49-F238E27FC236}">
                <a16:creationId xmlns:a16="http://schemas.microsoft.com/office/drawing/2014/main" id="{27011BF9-A142-3010-F811-3F6E2E4BB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105" y="1441746"/>
            <a:ext cx="180000" cy="180000"/>
          </a:xfrm>
          <a:prstGeom prst="rect">
            <a:avLst/>
          </a:prstGeom>
        </p:spPr>
      </p:pic>
      <p:pic>
        <p:nvPicPr>
          <p:cNvPr id="178" name="图片 177">
            <a:extLst>
              <a:ext uri="{FF2B5EF4-FFF2-40B4-BE49-F238E27FC236}">
                <a16:creationId xmlns:a16="http://schemas.microsoft.com/office/drawing/2014/main" id="{BDA4DEF0-1D08-D59F-71AB-E3D231DDD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878" y="4558870"/>
            <a:ext cx="180000" cy="180000"/>
          </a:xfrm>
          <a:prstGeom prst="rect">
            <a:avLst/>
          </a:prstGeom>
        </p:spPr>
      </p:pic>
      <p:pic>
        <p:nvPicPr>
          <p:cNvPr id="179" name="图片 178">
            <a:extLst>
              <a:ext uri="{FF2B5EF4-FFF2-40B4-BE49-F238E27FC236}">
                <a16:creationId xmlns:a16="http://schemas.microsoft.com/office/drawing/2014/main" id="{4F76F1E9-2987-048F-D53B-1F7C4367A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878" y="5103816"/>
            <a:ext cx="180000" cy="180000"/>
          </a:xfrm>
          <a:prstGeom prst="rect">
            <a:avLst/>
          </a:prstGeom>
        </p:spPr>
      </p:pic>
      <p:pic>
        <p:nvPicPr>
          <p:cNvPr id="180" name="图片 179">
            <a:extLst>
              <a:ext uri="{FF2B5EF4-FFF2-40B4-BE49-F238E27FC236}">
                <a16:creationId xmlns:a16="http://schemas.microsoft.com/office/drawing/2014/main" id="{9ECC2777-E232-C397-AB14-3AF3DA00A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450" y="4579654"/>
            <a:ext cx="180000" cy="180000"/>
          </a:xfrm>
          <a:prstGeom prst="rect">
            <a:avLst/>
          </a:prstGeom>
        </p:spPr>
      </p:pic>
      <p:pic>
        <p:nvPicPr>
          <p:cNvPr id="181" name="图片 180">
            <a:extLst>
              <a:ext uri="{FF2B5EF4-FFF2-40B4-BE49-F238E27FC236}">
                <a16:creationId xmlns:a16="http://schemas.microsoft.com/office/drawing/2014/main" id="{50FC882A-3F41-8D55-72FC-A60CF3A2B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311" y="4804125"/>
            <a:ext cx="180000" cy="180000"/>
          </a:xfrm>
          <a:prstGeom prst="rect">
            <a:avLst/>
          </a:prstGeom>
        </p:spPr>
      </p:pic>
      <p:pic>
        <p:nvPicPr>
          <p:cNvPr id="184" name="图片 183">
            <a:extLst>
              <a:ext uri="{FF2B5EF4-FFF2-40B4-BE49-F238E27FC236}">
                <a16:creationId xmlns:a16="http://schemas.microsoft.com/office/drawing/2014/main" id="{F1BBE81E-5782-61AB-DFD0-FB28328280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287" y="5116018"/>
            <a:ext cx="180000" cy="180000"/>
          </a:xfrm>
          <a:prstGeom prst="rect">
            <a:avLst/>
          </a:prstGeom>
        </p:spPr>
      </p:pic>
      <p:sp>
        <p:nvSpPr>
          <p:cNvPr id="218" name="矩形 217">
            <a:extLst>
              <a:ext uri="{FF2B5EF4-FFF2-40B4-BE49-F238E27FC236}">
                <a16:creationId xmlns:a16="http://schemas.microsoft.com/office/drawing/2014/main" id="{999ADAAA-8ECA-6EE7-AE02-A3E8C8C88BD1}"/>
              </a:ext>
            </a:extLst>
          </p:cNvPr>
          <p:cNvSpPr/>
          <p:nvPr/>
        </p:nvSpPr>
        <p:spPr>
          <a:xfrm>
            <a:off x="246249" y="1308329"/>
            <a:ext cx="1533157" cy="119218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1" name="图片 220">
            <a:extLst>
              <a:ext uri="{FF2B5EF4-FFF2-40B4-BE49-F238E27FC236}">
                <a16:creationId xmlns:a16="http://schemas.microsoft.com/office/drawing/2014/main" id="{FCCA242E-6FBD-DD47-25B6-0031D30FD0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156" y="5193783"/>
            <a:ext cx="258664" cy="258664"/>
          </a:xfrm>
          <a:prstGeom prst="rect">
            <a:avLst/>
          </a:prstGeom>
        </p:spPr>
      </p:pic>
      <p:sp>
        <p:nvSpPr>
          <p:cNvPr id="241" name="文本框 240">
            <a:extLst>
              <a:ext uri="{FF2B5EF4-FFF2-40B4-BE49-F238E27FC236}">
                <a16:creationId xmlns:a16="http://schemas.microsoft.com/office/drawing/2014/main" id="{36723275-2BFF-D1EE-B3A0-BA13F0F53383}"/>
              </a:ext>
            </a:extLst>
          </p:cNvPr>
          <p:cNvSpPr txBox="1"/>
          <p:nvPr/>
        </p:nvSpPr>
        <p:spPr>
          <a:xfrm>
            <a:off x="839921" y="5266716"/>
            <a:ext cx="171258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graphs </a:t>
            </a:r>
            <a:endParaRPr lang="zh-CN" altLang="en-US" sz="1400" dirty="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A51A5E5F-5159-1C6C-E66E-A33D35996C8C}"/>
              </a:ext>
            </a:extLst>
          </p:cNvPr>
          <p:cNvSpPr/>
          <p:nvPr/>
        </p:nvSpPr>
        <p:spPr>
          <a:xfrm>
            <a:off x="1084442" y="4508142"/>
            <a:ext cx="1122228" cy="80256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D236C5C3-D96F-AC16-1FD5-01E651BFAF4D}"/>
              </a:ext>
            </a:extLst>
          </p:cNvPr>
          <p:cNvSpPr/>
          <p:nvPr/>
        </p:nvSpPr>
        <p:spPr>
          <a:xfrm>
            <a:off x="1348833" y="6101113"/>
            <a:ext cx="128588" cy="13573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5" name="椭圆 244">
            <a:extLst>
              <a:ext uri="{FF2B5EF4-FFF2-40B4-BE49-F238E27FC236}">
                <a16:creationId xmlns:a16="http://schemas.microsoft.com/office/drawing/2014/main" id="{9F46C06F-673B-DB84-0840-6C4888997CF8}"/>
              </a:ext>
            </a:extLst>
          </p:cNvPr>
          <p:cNvSpPr/>
          <p:nvPr/>
        </p:nvSpPr>
        <p:spPr>
          <a:xfrm>
            <a:off x="1744822" y="6101113"/>
            <a:ext cx="128588" cy="13573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6" name="椭圆 245">
            <a:extLst>
              <a:ext uri="{FF2B5EF4-FFF2-40B4-BE49-F238E27FC236}">
                <a16:creationId xmlns:a16="http://schemas.microsoft.com/office/drawing/2014/main" id="{58E5BB63-C5DC-7723-6B5D-D6EC51BAF46B}"/>
              </a:ext>
            </a:extLst>
          </p:cNvPr>
          <p:cNvSpPr/>
          <p:nvPr/>
        </p:nvSpPr>
        <p:spPr>
          <a:xfrm>
            <a:off x="1544242" y="5784968"/>
            <a:ext cx="128588" cy="13573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47" name="直接连接符 246">
            <a:extLst>
              <a:ext uri="{FF2B5EF4-FFF2-40B4-BE49-F238E27FC236}">
                <a16:creationId xmlns:a16="http://schemas.microsoft.com/office/drawing/2014/main" id="{3515AF61-30AA-4523-1EAB-1E8F82741A47}"/>
              </a:ext>
            </a:extLst>
          </p:cNvPr>
          <p:cNvCxnSpPr>
            <a:cxnSpLocks/>
            <a:stCxn id="244" idx="0"/>
            <a:endCxn id="246" idx="3"/>
          </p:cNvCxnSpPr>
          <p:nvPr/>
        </p:nvCxnSpPr>
        <p:spPr>
          <a:xfrm flipV="1">
            <a:off x="1413127" y="5900822"/>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E52B980D-5022-2141-E08F-5C1772B05935}"/>
              </a:ext>
            </a:extLst>
          </p:cNvPr>
          <p:cNvCxnSpPr>
            <a:cxnSpLocks/>
            <a:stCxn id="245" idx="1"/>
            <a:endCxn id="246" idx="5"/>
          </p:cNvCxnSpPr>
          <p:nvPr/>
        </p:nvCxnSpPr>
        <p:spPr>
          <a:xfrm flipH="1" flipV="1">
            <a:off x="1653999" y="5900822"/>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8830C31D-5746-8CB7-FBA3-FD84D3734319}"/>
              </a:ext>
            </a:extLst>
          </p:cNvPr>
          <p:cNvCxnSpPr>
            <a:cxnSpLocks/>
            <a:stCxn id="245" idx="2"/>
            <a:endCxn id="244" idx="6"/>
          </p:cNvCxnSpPr>
          <p:nvPr/>
        </p:nvCxnSpPr>
        <p:spPr>
          <a:xfrm flipH="1">
            <a:off x="1477421" y="6168979"/>
            <a:ext cx="267401" cy="0"/>
          </a:xfrm>
          <a:prstGeom prst="line">
            <a:avLst/>
          </a:prstGeom>
        </p:spPr>
        <p:style>
          <a:lnRef idx="3">
            <a:schemeClr val="dk1"/>
          </a:lnRef>
          <a:fillRef idx="0">
            <a:schemeClr val="dk1"/>
          </a:fillRef>
          <a:effectRef idx="2">
            <a:schemeClr val="dk1"/>
          </a:effectRef>
          <a:fontRef idx="minor">
            <a:schemeClr val="tx1"/>
          </a:fontRef>
        </p:style>
      </p:cxnSp>
      <p:pic>
        <p:nvPicPr>
          <p:cNvPr id="253" name="图片 252">
            <a:extLst>
              <a:ext uri="{FF2B5EF4-FFF2-40B4-BE49-F238E27FC236}">
                <a16:creationId xmlns:a16="http://schemas.microsoft.com/office/drawing/2014/main" id="{4860628F-D589-4B4D-FE42-9732790A148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60242" y="5783940"/>
            <a:ext cx="180000" cy="180000"/>
          </a:xfrm>
          <a:prstGeom prst="rect">
            <a:avLst/>
          </a:prstGeom>
        </p:spPr>
      </p:pic>
      <p:pic>
        <p:nvPicPr>
          <p:cNvPr id="256" name="图片 255">
            <a:extLst>
              <a:ext uri="{FF2B5EF4-FFF2-40B4-BE49-F238E27FC236}">
                <a16:creationId xmlns:a16="http://schemas.microsoft.com/office/drawing/2014/main" id="{7D77D206-303A-ECC9-BDFA-34914D36580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52160" y="6074885"/>
            <a:ext cx="180000" cy="180000"/>
          </a:xfrm>
          <a:prstGeom prst="rect">
            <a:avLst/>
          </a:prstGeom>
        </p:spPr>
      </p:pic>
      <p:pic>
        <p:nvPicPr>
          <p:cNvPr id="257" name="图片 256">
            <a:extLst>
              <a:ext uri="{FF2B5EF4-FFF2-40B4-BE49-F238E27FC236}">
                <a16:creationId xmlns:a16="http://schemas.microsoft.com/office/drawing/2014/main" id="{361880D8-DD87-C580-5DC9-B1E419F219C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71249" y="6065649"/>
            <a:ext cx="180000" cy="180000"/>
          </a:xfrm>
          <a:prstGeom prst="rect">
            <a:avLst/>
          </a:prstGeom>
        </p:spPr>
      </p:pic>
      <p:sp>
        <p:nvSpPr>
          <p:cNvPr id="258" name="矩形 257">
            <a:extLst>
              <a:ext uri="{FF2B5EF4-FFF2-40B4-BE49-F238E27FC236}">
                <a16:creationId xmlns:a16="http://schemas.microsoft.com/office/drawing/2014/main" id="{D80E1B3F-693F-D1A8-58F8-766CFED9AF34}"/>
              </a:ext>
            </a:extLst>
          </p:cNvPr>
          <p:cNvSpPr/>
          <p:nvPr/>
        </p:nvSpPr>
        <p:spPr>
          <a:xfrm>
            <a:off x="1084272" y="5724730"/>
            <a:ext cx="1019136" cy="59294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文本框 259">
            <a:extLst>
              <a:ext uri="{FF2B5EF4-FFF2-40B4-BE49-F238E27FC236}">
                <a16:creationId xmlns:a16="http://schemas.microsoft.com/office/drawing/2014/main" id="{956CEDC5-B959-3190-9DC7-2969941C59E1}"/>
              </a:ext>
            </a:extLst>
          </p:cNvPr>
          <p:cNvSpPr txBox="1"/>
          <p:nvPr/>
        </p:nvSpPr>
        <p:spPr>
          <a:xfrm>
            <a:off x="557939" y="6316164"/>
            <a:ext cx="2085020"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prompt-</a:t>
            </a:r>
            <a:r>
              <a:rPr lang="en" altLang="zh-CN" sz="1400" dirty="0">
                <a:latin typeface="Times New Roman" panose="02020603050405020304" pitchFamily="18" charset="0"/>
                <a:cs typeface="Times New Roman" panose="02020603050405020304" pitchFamily="18" charset="0"/>
              </a:rPr>
              <a:t>aware</a:t>
            </a:r>
            <a:r>
              <a:rPr lang="en-US" altLang="zh-CN" sz="1400" dirty="0">
                <a:latin typeface="Times New Roman" panose="02020603050405020304" pitchFamily="18" charset="0"/>
                <a:cs typeface="Times New Roman" panose="02020603050405020304" pitchFamily="18" charset="0"/>
              </a:rPr>
              <a:t> </a:t>
            </a:r>
          </a:p>
          <a:p>
            <a:pPr algn="ctr"/>
            <a:r>
              <a:rPr lang="en-US" altLang="zh-CN" sz="1400" dirty="0">
                <a:latin typeface="Times New Roman" panose="02020603050405020304" pitchFamily="18" charset="0"/>
                <a:cs typeface="Times New Roman" panose="02020603050405020304" pitchFamily="18" charset="0"/>
              </a:rPr>
              <a:t>stable perturbations(PASP) </a:t>
            </a:r>
            <a:endParaRPr lang="zh-CN" altLang="en-US" sz="1400" dirty="0">
              <a:latin typeface="Times New Roman" panose="02020603050405020304" pitchFamily="18" charset="0"/>
              <a:cs typeface="Times New Roman" panose="02020603050405020304" pitchFamily="18" charset="0"/>
            </a:endParaRPr>
          </a:p>
        </p:txBody>
      </p:sp>
      <p:cxnSp>
        <p:nvCxnSpPr>
          <p:cNvPr id="263" name="直接箭头连接符 262">
            <a:extLst>
              <a:ext uri="{FF2B5EF4-FFF2-40B4-BE49-F238E27FC236}">
                <a16:creationId xmlns:a16="http://schemas.microsoft.com/office/drawing/2014/main" id="{E83D72C3-73A4-1DC4-605A-A6BBDB5CB5C4}"/>
              </a:ext>
            </a:extLst>
          </p:cNvPr>
          <p:cNvCxnSpPr>
            <a:cxnSpLocks/>
          </p:cNvCxnSpPr>
          <p:nvPr/>
        </p:nvCxnSpPr>
        <p:spPr>
          <a:xfrm>
            <a:off x="546003" y="5641900"/>
            <a:ext cx="3703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65" name="图片 264">
            <a:extLst>
              <a:ext uri="{FF2B5EF4-FFF2-40B4-BE49-F238E27FC236}">
                <a16:creationId xmlns:a16="http://schemas.microsoft.com/office/drawing/2014/main" id="{755C14F2-05DF-26F0-6167-48FCB70553E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00510" y="5496796"/>
            <a:ext cx="180000" cy="180000"/>
          </a:xfrm>
          <a:prstGeom prst="rect">
            <a:avLst/>
          </a:prstGeom>
        </p:spPr>
      </p:pic>
      <p:cxnSp>
        <p:nvCxnSpPr>
          <p:cNvPr id="402" name="连接符: 肘形 401">
            <a:extLst>
              <a:ext uri="{FF2B5EF4-FFF2-40B4-BE49-F238E27FC236}">
                <a16:creationId xmlns:a16="http://schemas.microsoft.com/office/drawing/2014/main" id="{DAC5A004-5819-5DE2-E7BB-F4BE04995FF4}"/>
              </a:ext>
            </a:extLst>
          </p:cNvPr>
          <p:cNvCxnSpPr>
            <a:cxnSpLocks/>
            <a:stCxn id="60" idx="2"/>
            <a:endCxn id="220" idx="2"/>
          </p:cNvCxnSpPr>
          <p:nvPr/>
        </p:nvCxnSpPr>
        <p:spPr>
          <a:xfrm rot="5400000" flipH="1">
            <a:off x="3252862" y="3347549"/>
            <a:ext cx="150688" cy="6062980"/>
          </a:xfrm>
          <a:prstGeom prst="bentConnector3">
            <a:avLst>
              <a:gd name="adj1" fmla="val -237574"/>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pic>
        <p:nvPicPr>
          <p:cNvPr id="432" name="图片 431">
            <a:extLst>
              <a:ext uri="{FF2B5EF4-FFF2-40B4-BE49-F238E27FC236}">
                <a16:creationId xmlns:a16="http://schemas.microsoft.com/office/drawing/2014/main" id="{59FEE8AF-0AF8-D8A0-2268-09A97725AB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96598" y="1153816"/>
            <a:ext cx="432000" cy="432000"/>
          </a:xfrm>
          <a:prstGeom prst="rect">
            <a:avLst/>
          </a:prstGeom>
        </p:spPr>
      </p:pic>
      <p:cxnSp>
        <p:nvCxnSpPr>
          <p:cNvPr id="433" name="直接箭头连接符 432">
            <a:extLst>
              <a:ext uri="{FF2B5EF4-FFF2-40B4-BE49-F238E27FC236}">
                <a16:creationId xmlns:a16="http://schemas.microsoft.com/office/drawing/2014/main" id="{C0EAD45F-A4F3-1A81-DFE0-3AB4BFBFE580}"/>
              </a:ext>
            </a:extLst>
          </p:cNvPr>
          <p:cNvCxnSpPr>
            <a:cxnSpLocks/>
          </p:cNvCxnSpPr>
          <p:nvPr/>
        </p:nvCxnSpPr>
        <p:spPr>
          <a:xfrm>
            <a:off x="9201184" y="1424763"/>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文本框 30">
            <a:extLst>
              <a:ext uri="{FF2B5EF4-FFF2-40B4-BE49-F238E27FC236}">
                <a16:creationId xmlns:a16="http://schemas.microsoft.com/office/drawing/2014/main" id="{C117F2E1-DD9D-5BF6-19D9-F6DC95D3426F}"/>
              </a:ext>
            </a:extLst>
          </p:cNvPr>
          <p:cNvSpPr txBox="1"/>
          <p:nvPr/>
        </p:nvSpPr>
        <p:spPr>
          <a:xfrm>
            <a:off x="5475818" y="4794940"/>
            <a:ext cx="2136646"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Perturbed node features</a:t>
            </a:r>
            <a:endParaRPr lang="zh-CN" altLang="en-US" sz="1400" dirty="0">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A3977E32-7C93-BCA3-4893-88A378E53730}"/>
              </a:ext>
            </a:extLst>
          </p:cNvPr>
          <p:cNvSpPr txBox="1"/>
          <p:nvPr/>
        </p:nvSpPr>
        <p:spPr>
          <a:xfrm>
            <a:off x="5615251" y="5459919"/>
            <a:ext cx="1849152"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Target node features</a:t>
            </a:r>
            <a:endParaRPr lang="zh-CN" altLang="en-US" sz="1400" dirty="0">
              <a:latin typeface="Times New Roman" panose="02020603050405020304" pitchFamily="18" charset="0"/>
              <a:cs typeface="Times New Roman" panose="02020603050405020304" pitchFamily="18" charset="0"/>
            </a:endParaRPr>
          </a:p>
        </p:txBody>
      </p:sp>
      <p:cxnSp>
        <p:nvCxnSpPr>
          <p:cNvPr id="34" name="直接箭头连接符 33">
            <a:extLst>
              <a:ext uri="{FF2B5EF4-FFF2-40B4-BE49-F238E27FC236}">
                <a16:creationId xmlns:a16="http://schemas.microsoft.com/office/drawing/2014/main" id="{5606D304-64FB-367B-7075-9627DFF598C5}"/>
              </a:ext>
            </a:extLst>
          </p:cNvPr>
          <p:cNvCxnSpPr>
            <a:cxnSpLocks/>
          </p:cNvCxnSpPr>
          <p:nvPr/>
        </p:nvCxnSpPr>
        <p:spPr>
          <a:xfrm flipV="1">
            <a:off x="5897971" y="5041201"/>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直接箭头连接符 36">
            <a:extLst>
              <a:ext uri="{FF2B5EF4-FFF2-40B4-BE49-F238E27FC236}">
                <a16:creationId xmlns:a16="http://schemas.microsoft.com/office/drawing/2014/main" id="{33C9BDFD-5B57-004D-82D6-B458774992B9}"/>
              </a:ext>
            </a:extLst>
          </p:cNvPr>
          <p:cNvCxnSpPr>
            <a:cxnSpLocks/>
          </p:cNvCxnSpPr>
          <p:nvPr/>
        </p:nvCxnSpPr>
        <p:spPr>
          <a:xfrm>
            <a:off x="6074963" y="5704606"/>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直接箭头连接符 39">
            <a:extLst>
              <a:ext uri="{FF2B5EF4-FFF2-40B4-BE49-F238E27FC236}">
                <a16:creationId xmlns:a16="http://schemas.microsoft.com/office/drawing/2014/main" id="{9B45F7E3-AC2D-33C6-D454-1967A966377C}"/>
              </a:ext>
            </a:extLst>
          </p:cNvPr>
          <p:cNvCxnSpPr>
            <a:cxnSpLocks/>
          </p:cNvCxnSpPr>
          <p:nvPr/>
        </p:nvCxnSpPr>
        <p:spPr>
          <a:xfrm>
            <a:off x="5889692" y="5704608"/>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直接箭头连接符 42">
            <a:extLst>
              <a:ext uri="{FF2B5EF4-FFF2-40B4-BE49-F238E27FC236}">
                <a16:creationId xmlns:a16="http://schemas.microsoft.com/office/drawing/2014/main" id="{614C67BB-93F2-A08D-0574-2F771EAB5DBC}"/>
              </a:ext>
            </a:extLst>
          </p:cNvPr>
          <p:cNvCxnSpPr>
            <a:cxnSpLocks/>
          </p:cNvCxnSpPr>
          <p:nvPr/>
        </p:nvCxnSpPr>
        <p:spPr>
          <a:xfrm>
            <a:off x="6239877" y="570460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直接箭头连接符 43">
            <a:extLst>
              <a:ext uri="{FF2B5EF4-FFF2-40B4-BE49-F238E27FC236}">
                <a16:creationId xmlns:a16="http://schemas.microsoft.com/office/drawing/2014/main" id="{67CF0736-693F-33DF-3D59-62FA5799DEEF}"/>
              </a:ext>
            </a:extLst>
          </p:cNvPr>
          <p:cNvCxnSpPr>
            <a:cxnSpLocks/>
          </p:cNvCxnSpPr>
          <p:nvPr/>
        </p:nvCxnSpPr>
        <p:spPr>
          <a:xfrm>
            <a:off x="6389288" y="5698915"/>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直接箭头连接符 44">
            <a:extLst>
              <a:ext uri="{FF2B5EF4-FFF2-40B4-BE49-F238E27FC236}">
                <a16:creationId xmlns:a16="http://schemas.microsoft.com/office/drawing/2014/main" id="{4E80E0EF-D775-07B5-4FAB-CA7D8F98E1EF}"/>
              </a:ext>
            </a:extLst>
          </p:cNvPr>
          <p:cNvCxnSpPr>
            <a:cxnSpLocks/>
          </p:cNvCxnSpPr>
          <p:nvPr/>
        </p:nvCxnSpPr>
        <p:spPr>
          <a:xfrm>
            <a:off x="6557026" y="5697520"/>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直接箭头连接符 45">
            <a:extLst>
              <a:ext uri="{FF2B5EF4-FFF2-40B4-BE49-F238E27FC236}">
                <a16:creationId xmlns:a16="http://schemas.microsoft.com/office/drawing/2014/main" id="{2421E6B0-4172-2231-A52E-088F86D4E7E1}"/>
              </a:ext>
            </a:extLst>
          </p:cNvPr>
          <p:cNvCxnSpPr>
            <a:cxnSpLocks/>
          </p:cNvCxnSpPr>
          <p:nvPr/>
        </p:nvCxnSpPr>
        <p:spPr>
          <a:xfrm>
            <a:off x="6706437" y="5703210"/>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直接箭头连接符 46">
            <a:extLst>
              <a:ext uri="{FF2B5EF4-FFF2-40B4-BE49-F238E27FC236}">
                <a16:creationId xmlns:a16="http://schemas.microsoft.com/office/drawing/2014/main" id="{F337DDD5-50C5-B8E7-49B2-D944F47B7AFD}"/>
              </a:ext>
            </a:extLst>
          </p:cNvPr>
          <p:cNvCxnSpPr>
            <a:cxnSpLocks/>
          </p:cNvCxnSpPr>
          <p:nvPr/>
        </p:nvCxnSpPr>
        <p:spPr>
          <a:xfrm flipV="1">
            <a:off x="6059606" y="5046893"/>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直接箭头连接符 47">
            <a:extLst>
              <a:ext uri="{FF2B5EF4-FFF2-40B4-BE49-F238E27FC236}">
                <a16:creationId xmlns:a16="http://schemas.microsoft.com/office/drawing/2014/main" id="{1E4A608E-1127-5F45-2A26-32E337643176}"/>
              </a:ext>
            </a:extLst>
          </p:cNvPr>
          <p:cNvCxnSpPr>
            <a:cxnSpLocks/>
          </p:cNvCxnSpPr>
          <p:nvPr/>
        </p:nvCxnSpPr>
        <p:spPr>
          <a:xfrm flipV="1">
            <a:off x="6236676" y="5049040"/>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直接箭头连接符 48">
            <a:extLst>
              <a:ext uri="{FF2B5EF4-FFF2-40B4-BE49-F238E27FC236}">
                <a16:creationId xmlns:a16="http://schemas.microsoft.com/office/drawing/2014/main" id="{BAC1BD6E-34FA-C717-1112-F8CC753D2997}"/>
              </a:ext>
            </a:extLst>
          </p:cNvPr>
          <p:cNvCxnSpPr>
            <a:cxnSpLocks/>
          </p:cNvCxnSpPr>
          <p:nvPr/>
        </p:nvCxnSpPr>
        <p:spPr>
          <a:xfrm flipV="1">
            <a:off x="6389075" y="5043348"/>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直接箭头连接符 50">
            <a:extLst>
              <a:ext uri="{FF2B5EF4-FFF2-40B4-BE49-F238E27FC236}">
                <a16:creationId xmlns:a16="http://schemas.microsoft.com/office/drawing/2014/main" id="{5D2F579F-BBDF-4953-964A-8567DEAD67C8}"/>
              </a:ext>
            </a:extLst>
          </p:cNvPr>
          <p:cNvCxnSpPr>
            <a:cxnSpLocks/>
          </p:cNvCxnSpPr>
          <p:nvPr/>
        </p:nvCxnSpPr>
        <p:spPr>
          <a:xfrm flipV="1">
            <a:off x="6555621" y="5046892"/>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直接箭头连接符 51">
            <a:extLst>
              <a:ext uri="{FF2B5EF4-FFF2-40B4-BE49-F238E27FC236}">
                <a16:creationId xmlns:a16="http://schemas.microsoft.com/office/drawing/2014/main" id="{768E854C-0401-21AD-9BC5-4AB8B6342438}"/>
              </a:ext>
            </a:extLst>
          </p:cNvPr>
          <p:cNvCxnSpPr>
            <a:cxnSpLocks/>
          </p:cNvCxnSpPr>
          <p:nvPr/>
        </p:nvCxnSpPr>
        <p:spPr>
          <a:xfrm flipV="1">
            <a:off x="6709122" y="5042596"/>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3" name="图片 52">
            <a:extLst>
              <a:ext uri="{FF2B5EF4-FFF2-40B4-BE49-F238E27FC236}">
                <a16:creationId xmlns:a16="http://schemas.microsoft.com/office/drawing/2014/main" id="{2E5DB6F3-F68B-45F9-2B48-E851A0E0746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6200000">
            <a:off x="6192660" y="4952684"/>
            <a:ext cx="210591" cy="969828"/>
          </a:xfrm>
          <a:prstGeom prst="rect">
            <a:avLst/>
          </a:prstGeom>
        </p:spPr>
      </p:pic>
      <p:pic>
        <p:nvPicPr>
          <p:cNvPr id="54" name="图片 53">
            <a:extLst>
              <a:ext uri="{FF2B5EF4-FFF2-40B4-BE49-F238E27FC236}">
                <a16:creationId xmlns:a16="http://schemas.microsoft.com/office/drawing/2014/main" id="{1778E4C6-2DFA-BC96-06F6-B7C42871AE6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6200000">
            <a:off x="6195531" y="5620339"/>
            <a:ext cx="210591" cy="980911"/>
          </a:xfrm>
          <a:prstGeom prst="rect">
            <a:avLst/>
          </a:prstGeom>
        </p:spPr>
      </p:pic>
      <p:pic>
        <p:nvPicPr>
          <p:cNvPr id="55" name="图片 54">
            <a:extLst>
              <a:ext uri="{FF2B5EF4-FFF2-40B4-BE49-F238E27FC236}">
                <a16:creationId xmlns:a16="http://schemas.microsoft.com/office/drawing/2014/main" id="{72D24C3B-9E44-BCF2-5FD4-439A8A5B743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6200000">
            <a:off x="6192660" y="4272146"/>
            <a:ext cx="210591" cy="969828"/>
          </a:xfrm>
          <a:prstGeom prst="rect">
            <a:avLst/>
          </a:prstGeom>
        </p:spPr>
      </p:pic>
      <p:sp>
        <p:nvSpPr>
          <p:cNvPr id="60" name="文本框 59">
            <a:extLst>
              <a:ext uri="{FF2B5EF4-FFF2-40B4-BE49-F238E27FC236}">
                <a16:creationId xmlns:a16="http://schemas.microsoft.com/office/drawing/2014/main" id="{C9EF5A01-3D4F-F3E0-B7C9-5D24681B1394}"/>
              </a:ext>
            </a:extLst>
          </p:cNvPr>
          <p:cNvSpPr txBox="1"/>
          <p:nvPr/>
        </p:nvSpPr>
        <p:spPr>
          <a:xfrm>
            <a:off x="5730951" y="6146606"/>
            <a:ext cx="125749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PASP features</a:t>
            </a:r>
            <a:endParaRPr lang="zh-CN" altLang="en-US" sz="1400" dirty="0">
              <a:latin typeface="Times New Roman" panose="02020603050405020304" pitchFamily="18" charset="0"/>
              <a:cs typeface="Times New Roman" panose="02020603050405020304" pitchFamily="18" charset="0"/>
            </a:endParaRPr>
          </a:p>
        </p:txBody>
      </p:sp>
      <p:cxnSp>
        <p:nvCxnSpPr>
          <p:cNvPr id="575" name="直接箭头连接符 574">
            <a:extLst>
              <a:ext uri="{FF2B5EF4-FFF2-40B4-BE49-F238E27FC236}">
                <a16:creationId xmlns:a16="http://schemas.microsoft.com/office/drawing/2014/main" id="{BA221C96-4ECA-756E-359C-7857BB12D9C3}"/>
              </a:ext>
            </a:extLst>
          </p:cNvPr>
          <p:cNvCxnSpPr>
            <a:cxnSpLocks/>
          </p:cNvCxnSpPr>
          <p:nvPr/>
        </p:nvCxnSpPr>
        <p:spPr>
          <a:xfrm>
            <a:off x="4670987" y="4794940"/>
            <a:ext cx="9024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8" name="文本框 127">
            <a:extLst>
              <a:ext uri="{FF2B5EF4-FFF2-40B4-BE49-F238E27FC236}">
                <a16:creationId xmlns:a16="http://schemas.microsoft.com/office/drawing/2014/main" id="{8D90DE4D-AC3D-1753-CDDD-33DFCCE0DEA2}"/>
              </a:ext>
            </a:extLst>
          </p:cNvPr>
          <p:cNvSpPr txBox="1"/>
          <p:nvPr/>
        </p:nvSpPr>
        <p:spPr>
          <a:xfrm>
            <a:off x="4609380" y="5045548"/>
            <a:ext cx="953420" cy="738664"/>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Maximize Feature Similarity</a:t>
            </a:r>
            <a:endParaRPr lang="zh-CN" altLang="en-US" sz="1400" dirty="0">
              <a:latin typeface="Times New Roman" panose="02020603050405020304" pitchFamily="18" charset="0"/>
              <a:cs typeface="Times New Roman" panose="02020603050405020304" pitchFamily="18" charset="0"/>
            </a:endParaRPr>
          </a:p>
        </p:txBody>
      </p:sp>
      <p:pic>
        <p:nvPicPr>
          <p:cNvPr id="135" name="图片 134">
            <a:extLst>
              <a:ext uri="{FF2B5EF4-FFF2-40B4-BE49-F238E27FC236}">
                <a16:creationId xmlns:a16="http://schemas.microsoft.com/office/drawing/2014/main" id="{65CC4E93-A563-2157-E492-42DDFFF554D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81496" y="802727"/>
            <a:ext cx="259200" cy="259200"/>
          </a:xfrm>
          <a:prstGeom prst="rect">
            <a:avLst/>
          </a:prstGeom>
        </p:spPr>
      </p:pic>
      <p:pic>
        <p:nvPicPr>
          <p:cNvPr id="137" name="图片 136">
            <a:extLst>
              <a:ext uri="{FF2B5EF4-FFF2-40B4-BE49-F238E27FC236}">
                <a16:creationId xmlns:a16="http://schemas.microsoft.com/office/drawing/2014/main" id="{3538A8C5-C864-8143-0892-BF373F2ADB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84150" y="973799"/>
            <a:ext cx="259200" cy="259200"/>
          </a:xfrm>
          <a:prstGeom prst="rect">
            <a:avLst/>
          </a:prstGeom>
        </p:spPr>
      </p:pic>
      <p:sp>
        <p:nvSpPr>
          <p:cNvPr id="141" name="左大括号 140">
            <a:extLst>
              <a:ext uri="{FF2B5EF4-FFF2-40B4-BE49-F238E27FC236}">
                <a16:creationId xmlns:a16="http://schemas.microsoft.com/office/drawing/2014/main" id="{D5E40886-0378-B112-BB6E-D0DFEB57A9B4}"/>
              </a:ext>
            </a:extLst>
          </p:cNvPr>
          <p:cNvSpPr/>
          <p:nvPr/>
        </p:nvSpPr>
        <p:spPr>
          <a:xfrm>
            <a:off x="7538584" y="2527754"/>
            <a:ext cx="155307" cy="49422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42" name="图片 141">
            <a:extLst>
              <a:ext uri="{FF2B5EF4-FFF2-40B4-BE49-F238E27FC236}">
                <a16:creationId xmlns:a16="http://schemas.microsoft.com/office/drawing/2014/main" id="{40A25CD8-208D-1571-B747-03E831154D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10704" y="2483003"/>
            <a:ext cx="167978" cy="167978"/>
          </a:xfrm>
          <a:prstGeom prst="rect">
            <a:avLst/>
          </a:prstGeom>
        </p:spPr>
      </p:pic>
      <p:pic>
        <p:nvPicPr>
          <p:cNvPr id="143" name="图片 142">
            <a:extLst>
              <a:ext uri="{FF2B5EF4-FFF2-40B4-BE49-F238E27FC236}">
                <a16:creationId xmlns:a16="http://schemas.microsoft.com/office/drawing/2014/main" id="{B9A70B29-E3C2-E047-F7BE-519D14E15A5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95361" y="2886564"/>
            <a:ext cx="193305" cy="193305"/>
          </a:xfrm>
          <a:prstGeom prst="rect">
            <a:avLst/>
          </a:prstGeom>
        </p:spPr>
      </p:pic>
      <p:sp>
        <p:nvSpPr>
          <p:cNvPr id="144" name="左大括号 143">
            <a:extLst>
              <a:ext uri="{FF2B5EF4-FFF2-40B4-BE49-F238E27FC236}">
                <a16:creationId xmlns:a16="http://schemas.microsoft.com/office/drawing/2014/main" id="{F4186B8F-C000-F754-182B-E46B145EF5E7}"/>
              </a:ext>
            </a:extLst>
          </p:cNvPr>
          <p:cNvSpPr/>
          <p:nvPr/>
        </p:nvSpPr>
        <p:spPr>
          <a:xfrm>
            <a:off x="7888666" y="2732004"/>
            <a:ext cx="155307" cy="49422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45" name="文本框 144">
            <a:extLst>
              <a:ext uri="{FF2B5EF4-FFF2-40B4-BE49-F238E27FC236}">
                <a16:creationId xmlns:a16="http://schemas.microsoft.com/office/drawing/2014/main" id="{BF064DCB-6AF3-6474-A38E-163F000E4CF3}"/>
              </a:ext>
            </a:extLst>
          </p:cNvPr>
          <p:cNvSpPr txBox="1"/>
          <p:nvPr/>
        </p:nvSpPr>
        <p:spPr>
          <a:xfrm>
            <a:off x="7800450" y="2397191"/>
            <a:ext cx="1757212"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158" name="文本框 157">
            <a:extLst>
              <a:ext uri="{FF2B5EF4-FFF2-40B4-BE49-F238E27FC236}">
                <a16:creationId xmlns:a16="http://schemas.microsoft.com/office/drawing/2014/main" id="{CD649928-0901-ADBE-3E63-24554B5B78C1}"/>
              </a:ext>
            </a:extLst>
          </p:cNvPr>
          <p:cNvSpPr txBox="1"/>
          <p:nvPr/>
        </p:nvSpPr>
        <p:spPr>
          <a:xfrm>
            <a:off x="7953318" y="2677957"/>
            <a:ext cx="1172814"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Target labels </a:t>
            </a:r>
            <a:endParaRPr lang="zh-CN" altLang="en-US" sz="1400" dirty="0"/>
          </a:p>
        </p:txBody>
      </p:sp>
      <p:sp>
        <p:nvSpPr>
          <p:cNvPr id="159" name="文本框 158">
            <a:extLst>
              <a:ext uri="{FF2B5EF4-FFF2-40B4-BE49-F238E27FC236}">
                <a16:creationId xmlns:a16="http://schemas.microsoft.com/office/drawing/2014/main" id="{064AD13A-5500-1450-87D2-2C8A42CBAC81}"/>
              </a:ext>
            </a:extLst>
          </p:cNvPr>
          <p:cNvSpPr txBox="1"/>
          <p:nvPr/>
        </p:nvSpPr>
        <p:spPr>
          <a:xfrm>
            <a:off x="7976408" y="3021981"/>
            <a:ext cx="146315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Non-target labels </a:t>
            </a:r>
            <a:endParaRPr lang="zh-CN" altLang="en-US" sz="1400" dirty="0"/>
          </a:p>
        </p:txBody>
      </p:sp>
      <p:cxnSp>
        <p:nvCxnSpPr>
          <p:cNvPr id="160" name="直接箭头连接符 159">
            <a:extLst>
              <a:ext uri="{FF2B5EF4-FFF2-40B4-BE49-F238E27FC236}">
                <a16:creationId xmlns:a16="http://schemas.microsoft.com/office/drawing/2014/main" id="{A39F49B1-55DD-9582-2B1B-797751DD195E}"/>
              </a:ext>
            </a:extLst>
          </p:cNvPr>
          <p:cNvCxnSpPr>
            <a:cxnSpLocks/>
          </p:cNvCxnSpPr>
          <p:nvPr/>
        </p:nvCxnSpPr>
        <p:spPr>
          <a:xfrm>
            <a:off x="9289414" y="285031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5" name="文本框 164">
            <a:extLst>
              <a:ext uri="{FF2B5EF4-FFF2-40B4-BE49-F238E27FC236}">
                <a16:creationId xmlns:a16="http://schemas.microsoft.com/office/drawing/2014/main" id="{15D2DEA6-C7DB-AE64-A704-9570001AF53E}"/>
              </a:ext>
            </a:extLst>
          </p:cNvPr>
          <p:cNvSpPr txBox="1"/>
          <p:nvPr/>
        </p:nvSpPr>
        <p:spPr>
          <a:xfrm>
            <a:off x="9477789" y="2681224"/>
            <a:ext cx="166309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Violated ownerships</a:t>
            </a:r>
          </a:p>
        </p:txBody>
      </p:sp>
      <p:sp>
        <p:nvSpPr>
          <p:cNvPr id="166" name="文本框 165">
            <a:extLst>
              <a:ext uri="{FF2B5EF4-FFF2-40B4-BE49-F238E27FC236}">
                <a16:creationId xmlns:a16="http://schemas.microsoft.com/office/drawing/2014/main" id="{A72F3EF5-32F4-AC13-FEEA-7A18E007F829}"/>
              </a:ext>
            </a:extLst>
          </p:cNvPr>
          <p:cNvSpPr txBox="1"/>
          <p:nvPr/>
        </p:nvSpPr>
        <p:spPr>
          <a:xfrm>
            <a:off x="9477789" y="3004927"/>
            <a:ext cx="194324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Unviolated ownerships</a:t>
            </a:r>
          </a:p>
        </p:txBody>
      </p:sp>
      <p:cxnSp>
        <p:nvCxnSpPr>
          <p:cNvPr id="167" name="直接箭头连接符 166">
            <a:extLst>
              <a:ext uri="{FF2B5EF4-FFF2-40B4-BE49-F238E27FC236}">
                <a16:creationId xmlns:a16="http://schemas.microsoft.com/office/drawing/2014/main" id="{EF1B6791-107A-8513-F339-D77ADD5046DB}"/>
              </a:ext>
            </a:extLst>
          </p:cNvPr>
          <p:cNvCxnSpPr>
            <a:cxnSpLocks/>
          </p:cNvCxnSpPr>
          <p:nvPr/>
        </p:nvCxnSpPr>
        <p:spPr>
          <a:xfrm>
            <a:off x="9316306" y="3182097"/>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72" name="图片 171">
            <a:extLst>
              <a:ext uri="{FF2B5EF4-FFF2-40B4-BE49-F238E27FC236}">
                <a16:creationId xmlns:a16="http://schemas.microsoft.com/office/drawing/2014/main" id="{1893B115-3354-EA07-4A0C-984CCB36F62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751276" y="4060583"/>
            <a:ext cx="180000" cy="180000"/>
          </a:xfrm>
          <a:prstGeom prst="rect">
            <a:avLst/>
          </a:prstGeom>
        </p:spPr>
      </p:pic>
      <p:pic>
        <p:nvPicPr>
          <p:cNvPr id="182" name="图片 181">
            <a:extLst>
              <a:ext uri="{FF2B5EF4-FFF2-40B4-BE49-F238E27FC236}">
                <a16:creationId xmlns:a16="http://schemas.microsoft.com/office/drawing/2014/main" id="{9DF1996D-E5F5-5C9F-9774-CBBF51740FF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54688" y="3970936"/>
            <a:ext cx="180000" cy="180000"/>
          </a:xfrm>
          <a:prstGeom prst="rect">
            <a:avLst/>
          </a:prstGeom>
        </p:spPr>
      </p:pic>
      <p:pic>
        <p:nvPicPr>
          <p:cNvPr id="185" name="图片 184">
            <a:extLst>
              <a:ext uri="{FF2B5EF4-FFF2-40B4-BE49-F238E27FC236}">
                <a16:creationId xmlns:a16="http://schemas.microsoft.com/office/drawing/2014/main" id="{4C49D91F-C94D-AB5C-F77B-EA8788C413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50386" y="4273534"/>
            <a:ext cx="432000" cy="432000"/>
          </a:xfrm>
          <a:prstGeom prst="rect">
            <a:avLst/>
          </a:prstGeom>
        </p:spPr>
      </p:pic>
      <p:sp>
        <p:nvSpPr>
          <p:cNvPr id="186" name="文本框 185">
            <a:extLst>
              <a:ext uri="{FF2B5EF4-FFF2-40B4-BE49-F238E27FC236}">
                <a16:creationId xmlns:a16="http://schemas.microsoft.com/office/drawing/2014/main" id="{D622911C-C668-716B-1E53-56DEC2775AED}"/>
              </a:ext>
            </a:extLst>
          </p:cNvPr>
          <p:cNvSpPr txBox="1"/>
          <p:nvPr/>
        </p:nvSpPr>
        <p:spPr>
          <a:xfrm>
            <a:off x="8757927" y="4609984"/>
            <a:ext cx="638316"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Local </a:t>
            </a:r>
          </a:p>
          <a:p>
            <a:pPr algn="ctr"/>
            <a:r>
              <a:rPr lang="en-US" altLang="zh-CN" sz="1400" dirty="0">
                <a:latin typeface="Times New Roman" panose="02020603050405020304" pitchFamily="18" charset="0"/>
                <a:cs typeface="Times New Roman" panose="02020603050405020304" pitchFamily="18" charset="0"/>
              </a:rPr>
              <a:t>LLM</a:t>
            </a:r>
            <a:endParaRPr lang="zh-CN" altLang="en-US" sz="1400" dirty="0">
              <a:latin typeface="Times New Roman" panose="02020603050405020304" pitchFamily="18" charset="0"/>
              <a:cs typeface="Times New Roman" panose="02020603050405020304" pitchFamily="18" charset="0"/>
            </a:endParaRPr>
          </a:p>
        </p:txBody>
      </p:sp>
      <p:cxnSp>
        <p:nvCxnSpPr>
          <p:cNvPr id="187" name="直接箭头连接符 186">
            <a:extLst>
              <a:ext uri="{FF2B5EF4-FFF2-40B4-BE49-F238E27FC236}">
                <a16:creationId xmlns:a16="http://schemas.microsoft.com/office/drawing/2014/main" id="{045E2811-C9F6-4FA4-7981-2EC847955648}"/>
              </a:ext>
            </a:extLst>
          </p:cNvPr>
          <p:cNvCxnSpPr>
            <a:cxnSpLocks/>
          </p:cNvCxnSpPr>
          <p:nvPr/>
        </p:nvCxnSpPr>
        <p:spPr>
          <a:xfrm>
            <a:off x="9254972" y="4508622"/>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89" name="图片 188">
            <a:extLst>
              <a:ext uri="{FF2B5EF4-FFF2-40B4-BE49-F238E27FC236}">
                <a16:creationId xmlns:a16="http://schemas.microsoft.com/office/drawing/2014/main" id="{D77EBE94-4824-54A1-2BCF-D36C943546D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15966" y="3886586"/>
            <a:ext cx="259200" cy="259200"/>
          </a:xfrm>
          <a:prstGeom prst="rect">
            <a:avLst/>
          </a:prstGeom>
        </p:spPr>
      </p:pic>
      <p:cxnSp>
        <p:nvCxnSpPr>
          <p:cNvPr id="190" name="直接箭头连接符 189">
            <a:extLst>
              <a:ext uri="{FF2B5EF4-FFF2-40B4-BE49-F238E27FC236}">
                <a16:creationId xmlns:a16="http://schemas.microsoft.com/office/drawing/2014/main" id="{17C14B77-441C-DD61-C124-946A0046516B}"/>
              </a:ext>
            </a:extLst>
          </p:cNvPr>
          <p:cNvCxnSpPr>
            <a:cxnSpLocks/>
          </p:cNvCxnSpPr>
          <p:nvPr/>
        </p:nvCxnSpPr>
        <p:spPr>
          <a:xfrm>
            <a:off x="10444447" y="4472033"/>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92" name="图片 191">
            <a:extLst>
              <a:ext uri="{FF2B5EF4-FFF2-40B4-BE49-F238E27FC236}">
                <a16:creationId xmlns:a16="http://schemas.microsoft.com/office/drawing/2014/main" id="{9FF431CC-0FEF-24B2-36FE-D8D4601911E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82535" y="4412877"/>
            <a:ext cx="180000" cy="180000"/>
          </a:xfrm>
          <a:prstGeom prst="rect">
            <a:avLst/>
          </a:prstGeom>
        </p:spPr>
      </p:pic>
      <p:sp>
        <p:nvSpPr>
          <p:cNvPr id="202" name="左大括号 201">
            <a:extLst>
              <a:ext uri="{FF2B5EF4-FFF2-40B4-BE49-F238E27FC236}">
                <a16:creationId xmlns:a16="http://schemas.microsoft.com/office/drawing/2014/main" id="{35DBC73F-69B3-68E8-0DB5-4576391045AF}"/>
              </a:ext>
            </a:extLst>
          </p:cNvPr>
          <p:cNvSpPr/>
          <p:nvPr/>
        </p:nvSpPr>
        <p:spPr>
          <a:xfrm>
            <a:off x="11741812" y="3759003"/>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203" name="图片 202">
            <a:extLst>
              <a:ext uri="{FF2B5EF4-FFF2-40B4-BE49-F238E27FC236}">
                <a16:creationId xmlns:a16="http://schemas.microsoft.com/office/drawing/2014/main" id="{506B10DE-D8A6-8B50-194B-952B1ADF1D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26502" y="3767688"/>
            <a:ext cx="167978" cy="167978"/>
          </a:xfrm>
          <a:prstGeom prst="rect">
            <a:avLst/>
          </a:prstGeom>
        </p:spPr>
      </p:pic>
      <p:pic>
        <p:nvPicPr>
          <p:cNvPr id="204" name="图片 203">
            <a:extLst>
              <a:ext uri="{FF2B5EF4-FFF2-40B4-BE49-F238E27FC236}">
                <a16:creationId xmlns:a16="http://schemas.microsoft.com/office/drawing/2014/main" id="{8C7BA7F4-FE97-ADF5-ABD8-F70C985C139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24705" y="4031630"/>
            <a:ext cx="193305" cy="193305"/>
          </a:xfrm>
          <a:prstGeom prst="rect">
            <a:avLst/>
          </a:prstGeom>
        </p:spPr>
      </p:pic>
      <p:sp>
        <p:nvSpPr>
          <p:cNvPr id="215" name="左大括号 214">
            <a:extLst>
              <a:ext uri="{FF2B5EF4-FFF2-40B4-BE49-F238E27FC236}">
                <a16:creationId xmlns:a16="http://schemas.microsoft.com/office/drawing/2014/main" id="{DED776B0-EC50-250E-1ACC-E47BE718D930}"/>
              </a:ext>
            </a:extLst>
          </p:cNvPr>
          <p:cNvSpPr/>
          <p:nvPr/>
        </p:nvSpPr>
        <p:spPr>
          <a:xfrm>
            <a:off x="11759742" y="44046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216" name="图片 215">
            <a:extLst>
              <a:ext uri="{FF2B5EF4-FFF2-40B4-BE49-F238E27FC236}">
                <a16:creationId xmlns:a16="http://schemas.microsoft.com/office/drawing/2014/main" id="{9BAB452D-C6B5-4D3C-61D8-35F7FEA293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44432" y="4413345"/>
            <a:ext cx="167978" cy="167978"/>
          </a:xfrm>
          <a:prstGeom prst="rect">
            <a:avLst/>
          </a:prstGeom>
        </p:spPr>
      </p:pic>
      <p:pic>
        <p:nvPicPr>
          <p:cNvPr id="217" name="图片 216">
            <a:extLst>
              <a:ext uri="{FF2B5EF4-FFF2-40B4-BE49-F238E27FC236}">
                <a16:creationId xmlns:a16="http://schemas.microsoft.com/office/drawing/2014/main" id="{ABE3254A-25D1-3BF4-1B31-04BF3B0757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42635" y="4677287"/>
            <a:ext cx="193305" cy="193305"/>
          </a:xfrm>
          <a:prstGeom prst="rect">
            <a:avLst/>
          </a:prstGeom>
        </p:spPr>
      </p:pic>
      <p:sp>
        <p:nvSpPr>
          <p:cNvPr id="219" name="左大括号 218">
            <a:extLst>
              <a:ext uri="{FF2B5EF4-FFF2-40B4-BE49-F238E27FC236}">
                <a16:creationId xmlns:a16="http://schemas.microsoft.com/office/drawing/2014/main" id="{A6E0926B-C252-E1BD-6F80-F47B7BFA3BD0}"/>
              </a:ext>
            </a:extLst>
          </p:cNvPr>
          <p:cNvSpPr/>
          <p:nvPr/>
        </p:nvSpPr>
        <p:spPr>
          <a:xfrm>
            <a:off x="11758044" y="5142385"/>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222" name="图片 221">
            <a:extLst>
              <a:ext uri="{FF2B5EF4-FFF2-40B4-BE49-F238E27FC236}">
                <a16:creationId xmlns:a16="http://schemas.microsoft.com/office/drawing/2014/main" id="{4493E72A-F0D4-02F1-0CC0-61CCB67991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42734" y="5151070"/>
            <a:ext cx="167978" cy="167978"/>
          </a:xfrm>
          <a:prstGeom prst="rect">
            <a:avLst/>
          </a:prstGeom>
        </p:spPr>
      </p:pic>
      <p:pic>
        <p:nvPicPr>
          <p:cNvPr id="223" name="图片 222">
            <a:extLst>
              <a:ext uri="{FF2B5EF4-FFF2-40B4-BE49-F238E27FC236}">
                <a16:creationId xmlns:a16="http://schemas.microsoft.com/office/drawing/2014/main" id="{3BAB6F12-7DEE-3F38-434A-C34EE35C97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40937" y="5415012"/>
            <a:ext cx="193305" cy="193305"/>
          </a:xfrm>
          <a:prstGeom prst="rect">
            <a:avLst/>
          </a:prstGeom>
        </p:spPr>
      </p:pic>
      <p:sp>
        <p:nvSpPr>
          <p:cNvPr id="224" name="文本框 223">
            <a:extLst>
              <a:ext uri="{FF2B5EF4-FFF2-40B4-BE49-F238E27FC236}">
                <a16:creationId xmlns:a16="http://schemas.microsoft.com/office/drawing/2014/main" id="{1B6E1955-1E78-2AA5-E446-C2BCE9A5FD19}"/>
              </a:ext>
            </a:extLst>
          </p:cNvPr>
          <p:cNvSpPr txBox="1"/>
          <p:nvPr/>
        </p:nvSpPr>
        <p:spPr>
          <a:xfrm>
            <a:off x="7838310" y="6608993"/>
            <a:ext cx="1237839"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Correct results</a:t>
            </a:r>
            <a:endParaRPr lang="zh-CN" altLang="en-US" sz="1400" dirty="0">
              <a:latin typeface="Times New Roman" panose="02020603050405020304" pitchFamily="18" charset="0"/>
              <a:cs typeface="Times New Roman" panose="02020603050405020304" pitchFamily="18" charset="0"/>
            </a:endParaRPr>
          </a:p>
        </p:txBody>
      </p:sp>
      <p:sp>
        <p:nvSpPr>
          <p:cNvPr id="225" name="文本框 224">
            <a:extLst>
              <a:ext uri="{FF2B5EF4-FFF2-40B4-BE49-F238E27FC236}">
                <a16:creationId xmlns:a16="http://schemas.microsoft.com/office/drawing/2014/main" id="{52ACD2FA-292D-FBD8-BFD0-380E480BCE5D}"/>
              </a:ext>
            </a:extLst>
          </p:cNvPr>
          <p:cNvSpPr txBox="1"/>
          <p:nvPr/>
        </p:nvSpPr>
        <p:spPr>
          <a:xfrm>
            <a:off x="10018274" y="6608993"/>
            <a:ext cx="1346844"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Incorrect results</a:t>
            </a:r>
            <a:endParaRPr lang="zh-CN" altLang="en-US" sz="1400" dirty="0">
              <a:latin typeface="Times New Roman" panose="02020603050405020304" pitchFamily="18" charset="0"/>
              <a:cs typeface="Times New Roman" panose="02020603050405020304" pitchFamily="18" charset="0"/>
            </a:endParaRPr>
          </a:p>
        </p:txBody>
      </p:sp>
      <p:cxnSp>
        <p:nvCxnSpPr>
          <p:cNvPr id="226" name="直接连接符 225">
            <a:extLst>
              <a:ext uri="{FF2B5EF4-FFF2-40B4-BE49-F238E27FC236}">
                <a16:creationId xmlns:a16="http://schemas.microsoft.com/office/drawing/2014/main" id="{1B8C5768-EFD1-549B-5930-A42212810497}"/>
              </a:ext>
            </a:extLst>
          </p:cNvPr>
          <p:cNvCxnSpPr>
            <a:cxnSpLocks/>
          </p:cNvCxnSpPr>
          <p:nvPr/>
        </p:nvCxnSpPr>
        <p:spPr>
          <a:xfrm>
            <a:off x="7351059" y="6590747"/>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237" name="左大括号 236">
            <a:extLst>
              <a:ext uri="{FF2B5EF4-FFF2-40B4-BE49-F238E27FC236}">
                <a16:creationId xmlns:a16="http://schemas.microsoft.com/office/drawing/2014/main" id="{9656AF27-7B51-97F1-850B-61B08EE49C8E}"/>
              </a:ext>
            </a:extLst>
          </p:cNvPr>
          <p:cNvSpPr/>
          <p:nvPr/>
        </p:nvSpPr>
        <p:spPr>
          <a:xfrm>
            <a:off x="7398330" y="5616842"/>
            <a:ext cx="184727" cy="830139"/>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250" name="图片 249">
            <a:extLst>
              <a:ext uri="{FF2B5EF4-FFF2-40B4-BE49-F238E27FC236}">
                <a16:creationId xmlns:a16="http://schemas.microsoft.com/office/drawing/2014/main" id="{9F08A834-414E-33C9-B75D-94B55E49B9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574" y="5619578"/>
            <a:ext cx="167978" cy="167978"/>
          </a:xfrm>
          <a:prstGeom prst="rect">
            <a:avLst/>
          </a:prstGeom>
        </p:spPr>
      </p:pic>
      <p:pic>
        <p:nvPicPr>
          <p:cNvPr id="251" name="图片 250">
            <a:extLst>
              <a:ext uri="{FF2B5EF4-FFF2-40B4-BE49-F238E27FC236}">
                <a16:creationId xmlns:a16="http://schemas.microsoft.com/office/drawing/2014/main" id="{B2728E52-31A3-09B7-9262-B65EF35B59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8703" y="5619578"/>
            <a:ext cx="167978" cy="167978"/>
          </a:xfrm>
          <a:prstGeom prst="rect">
            <a:avLst/>
          </a:prstGeom>
        </p:spPr>
      </p:pic>
      <p:pic>
        <p:nvPicPr>
          <p:cNvPr id="252" name="图片 251">
            <a:extLst>
              <a:ext uri="{FF2B5EF4-FFF2-40B4-BE49-F238E27FC236}">
                <a16:creationId xmlns:a16="http://schemas.microsoft.com/office/drawing/2014/main" id="{3B1C246C-718B-A2BA-3A7A-24E79297A8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62447" y="5619577"/>
            <a:ext cx="167978" cy="167978"/>
          </a:xfrm>
          <a:prstGeom prst="rect">
            <a:avLst/>
          </a:prstGeom>
        </p:spPr>
      </p:pic>
      <p:pic>
        <p:nvPicPr>
          <p:cNvPr id="254" name="图片 253">
            <a:extLst>
              <a:ext uri="{FF2B5EF4-FFF2-40B4-BE49-F238E27FC236}">
                <a16:creationId xmlns:a16="http://schemas.microsoft.com/office/drawing/2014/main" id="{5560F057-808D-AD92-4E6A-127A2FB5A6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574" y="5836520"/>
            <a:ext cx="167978" cy="167978"/>
          </a:xfrm>
          <a:prstGeom prst="rect">
            <a:avLst/>
          </a:prstGeom>
        </p:spPr>
      </p:pic>
      <p:pic>
        <p:nvPicPr>
          <p:cNvPr id="255" name="图片 254">
            <a:extLst>
              <a:ext uri="{FF2B5EF4-FFF2-40B4-BE49-F238E27FC236}">
                <a16:creationId xmlns:a16="http://schemas.microsoft.com/office/drawing/2014/main" id="{728470D5-322C-2C1B-5957-C590E827CF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45664" y="5836520"/>
            <a:ext cx="167978" cy="167978"/>
          </a:xfrm>
          <a:prstGeom prst="rect">
            <a:avLst/>
          </a:prstGeom>
        </p:spPr>
      </p:pic>
      <p:pic>
        <p:nvPicPr>
          <p:cNvPr id="259" name="图片 258">
            <a:extLst>
              <a:ext uri="{FF2B5EF4-FFF2-40B4-BE49-F238E27FC236}">
                <a16:creationId xmlns:a16="http://schemas.microsoft.com/office/drawing/2014/main" id="{4AF76759-1AD4-CFA2-DB85-79F79807B0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42179" y="5823856"/>
            <a:ext cx="193305" cy="193305"/>
          </a:xfrm>
          <a:prstGeom prst="rect">
            <a:avLst/>
          </a:prstGeom>
        </p:spPr>
      </p:pic>
      <p:pic>
        <p:nvPicPr>
          <p:cNvPr id="262" name="图片 261">
            <a:extLst>
              <a:ext uri="{FF2B5EF4-FFF2-40B4-BE49-F238E27FC236}">
                <a16:creationId xmlns:a16="http://schemas.microsoft.com/office/drawing/2014/main" id="{ECF58E67-A1DE-90F0-14DB-02AF8C8394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24641" y="6030414"/>
            <a:ext cx="193305" cy="193305"/>
          </a:xfrm>
          <a:prstGeom prst="rect">
            <a:avLst/>
          </a:prstGeom>
        </p:spPr>
      </p:pic>
      <p:pic>
        <p:nvPicPr>
          <p:cNvPr id="264" name="图片 263">
            <a:extLst>
              <a:ext uri="{FF2B5EF4-FFF2-40B4-BE49-F238E27FC236}">
                <a16:creationId xmlns:a16="http://schemas.microsoft.com/office/drawing/2014/main" id="{1F342278-A50D-E207-5D72-65566DF09A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37080" y="6039651"/>
            <a:ext cx="193305" cy="193305"/>
          </a:xfrm>
          <a:prstGeom prst="rect">
            <a:avLst/>
          </a:prstGeom>
        </p:spPr>
      </p:pic>
      <p:pic>
        <p:nvPicPr>
          <p:cNvPr id="267" name="图片 266">
            <a:extLst>
              <a:ext uri="{FF2B5EF4-FFF2-40B4-BE49-F238E27FC236}">
                <a16:creationId xmlns:a16="http://schemas.microsoft.com/office/drawing/2014/main" id="{ED53BACF-AACB-FE63-5BFD-549115711F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56475" y="6058304"/>
            <a:ext cx="167978" cy="167978"/>
          </a:xfrm>
          <a:prstGeom prst="rect">
            <a:avLst/>
          </a:prstGeom>
        </p:spPr>
      </p:pic>
      <p:pic>
        <p:nvPicPr>
          <p:cNvPr id="268" name="图片 267">
            <a:extLst>
              <a:ext uri="{FF2B5EF4-FFF2-40B4-BE49-F238E27FC236}">
                <a16:creationId xmlns:a16="http://schemas.microsoft.com/office/drawing/2014/main" id="{74064404-FA64-BFB1-70DE-14D87529C7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29259" y="6257334"/>
            <a:ext cx="193305" cy="193305"/>
          </a:xfrm>
          <a:prstGeom prst="rect">
            <a:avLst/>
          </a:prstGeom>
        </p:spPr>
      </p:pic>
      <p:pic>
        <p:nvPicPr>
          <p:cNvPr id="270" name="图片 269">
            <a:extLst>
              <a:ext uri="{FF2B5EF4-FFF2-40B4-BE49-F238E27FC236}">
                <a16:creationId xmlns:a16="http://schemas.microsoft.com/office/drawing/2014/main" id="{DB96F897-42C6-1686-DCBF-7C39CB8A66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33274" y="6257334"/>
            <a:ext cx="193305" cy="193305"/>
          </a:xfrm>
          <a:prstGeom prst="rect">
            <a:avLst/>
          </a:prstGeom>
        </p:spPr>
      </p:pic>
      <p:pic>
        <p:nvPicPr>
          <p:cNvPr id="271" name="图片 270">
            <a:extLst>
              <a:ext uri="{FF2B5EF4-FFF2-40B4-BE49-F238E27FC236}">
                <a16:creationId xmlns:a16="http://schemas.microsoft.com/office/drawing/2014/main" id="{783C933F-F895-32CD-D4B6-0EAD3DDDD5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54132" y="6257334"/>
            <a:ext cx="193305" cy="193305"/>
          </a:xfrm>
          <a:prstGeom prst="rect">
            <a:avLst/>
          </a:prstGeom>
        </p:spPr>
      </p:pic>
      <p:sp>
        <p:nvSpPr>
          <p:cNvPr id="277" name="文本框 276">
            <a:extLst>
              <a:ext uri="{FF2B5EF4-FFF2-40B4-BE49-F238E27FC236}">
                <a16:creationId xmlns:a16="http://schemas.microsoft.com/office/drawing/2014/main" id="{A2F9B02E-6B50-2C8C-4DB1-9ABE513EA925}"/>
              </a:ext>
            </a:extLst>
          </p:cNvPr>
          <p:cNvSpPr txBox="1"/>
          <p:nvPr/>
        </p:nvSpPr>
        <p:spPr>
          <a:xfrm>
            <a:off x="8119105" y="5512565"/>
            <a:ext cx="1757212"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283" name="文本框 282">
            <a:extLst>
              <a:ext uri="{FF2B5EF4-FFF2-40B4-BE49-F238E27FC236}">
                <a16:creationId xmlns:a16="http://schemas.microsoft.com/office/drawing/2014/main" id="{BCF0D3C9-5A59-C8C7-BA03-90FB579AB871}"/>
              </a:ext>
            </a:extLst>
          </p:cNvPr>
          <p:cNvSpPr txBox="1"/>
          <p:nvPr/>
        </p:nvSpPr>
        <p:spPr>
          <a:xfrm>
            <a:off x="8123643" y="5701966"/>
            <a:ext cx="1757212"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313" name="左大括号 312">
            <a:extLst>
              <a:ext uri="{FF2B5EF4-FFF2-40B4-BE49-F238E27FC236}">
                <a16:creationId xmlns:a16="http://schemas.microsoft.com/office/drawing/2014/main" id="{E030042B-7406-B706-EDD0-2ACA71F1CC88}"/>
              </a:ext>
            </a:extLst>
          </p:cNvPr>
          <p:cNvSpPr/>
          <p:nvPr/>
        </p:nvSpPr>
        <p:spPr>
          <a:xfrm>
            <a:off x="8122847" y="5975543"/>
            <a:ext cx="155307" cy="49422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14" name="文本框 313">
            <a:extLst>
              <a:ext uri="{FF2B5EF4-FFF2-40B4-BE49-F238E27FC236}">
                <a16:creationId xmlns:a16="http://schemas.microsoft.com/office/drawing/2014/main" id="{0C610726-FA27-576D-3448-56F14CA901D0}"/>
              </a:ext>
            </a:extLst>
          </p:cNvPr>
          <p:cNvSpPr txBox="1"/>
          <p:nvPr/>
        </p:nvSpPr>
        <p:spPr>
          <a:xfrm>
            <a:off x="8132049" y="5920509"/>
            <a:ext cx="2362994"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Target labels: high</a:t>
            </a:r>
            <a:r>
              <a:rPr lang="zh-CN" altLang="en-US" sz="1400" dirty="0">
                <a:latin typeface="Times New Roman" panose="02020603050405020304" pitchFamily="18" charset="0"/>
                <a:cs typeface="Times New Roman" panose="02020603050405020304" pitchFamily="18" charset="0"/>
              </a:rPr>
              <a:t> </a:t>
            </a:r>
            <a:r>
              <a:rPr lang="en" altLang="zh-CN" sz="1400" dirty="0">
                <a:latin typeface="Times New Roman" panose="02020603050405020304" pitchFamily="18" charset="0"/>
                <a:cs typeface="Times New Roman" panose="02020603050405020304" pitchFamily="18" charset="0"/>
              </a:rPr>
              <a:t>ratio</a:t>
            </a:r>
            <a:endParaRPr lang="zh-CN" altLang="en-US" sz="1400" dirty="0"/>
          </a:p>
        </p:txBody>
      </p:sp>
      <p:sp>
        <p:nvSpPr>
          <p:cNvPr id="316" name="文本框 315">
            <a:extLst>
              <a:ext uri="{FF2B5EF4-FFF2-40B4-BE49-F238E27FC236}">
                <a16:creationId xmlns:a16="http://schemas.microsoft.com/office/drawing/2014/main" id="{1234AF48-09F9-6756-2F2F-6AA591E4C270}"/>
              </a:ext>
            </a:extLst>
          </p:cNvPr>
          <p:cNvSpPr txBox="1"/>
          <p:nvPr/>
        </p:nvSpPr>
        <p:spPr>
          <a:xfrm>
            <a:off x="8146193" y="6191133"/>
            <a:ext cx="294558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Non-target labels: low ratio</a:t>
            </a:r>
            <a:endParaRPr lang="zh-CN" altLang="en-US" sz="1400" dirty="0"/>
          </a:p>
        </p:txBody>
      </p:sp>
      <p:cxnSp>
        <p:nvCxnSpPr>
          <p:cNvPr id="317" name="直接箭头连接符 316">
            <a:extLst>
              <a:ext uri="{FF2B5EF4-FFF2-40B4-BE49-F238E27FC236}">
                <a16:creationId xmlns:a16="http://schemas.microsoft.com/office/drawing/2014/main" id="{1B16D5FD-ED6E-FE40-5747-0299F9645100}"/>
              </a:ext>
            </a:extLst>
          </p:cNvPr>
          <p:cNvCxnSpPr>
            <a:cxnSpLocks/>
          </p:cNvCxnSpPr>
          <p:nvPr/>
        </p:nvCxnSpPr>
        <p:spPr>
          <a:xfrm>
            <a:off x="10270376" y="6084621"/>
            <a:ext cx="1917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8" name="文本框 317">
            <a:extLst>
              <a:ext uri="{FF2B5EF4-FFF2-40B4-BE49-F238E27FC236}">
                <a16:creationId xmlns:a16="http://schemas.microsoft.com/office/drawing/2014/main" id="{97B8C30D-FB2F-CC54-A142-7DCC764080FF}"/>
              </a:ext>
            </a:extLst>
          </p:cNvPr>
          <p:cNvSpPr txBox="1"/>
          <p:nvPr/>
        </p:nvSpPr>
        <p:spPr>
          <a:xfrm>
            <a:off x="10358775" y="5938439"/>
            <a:ext cx="166309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Violated ownerships</a:t>
            </a:r>
          </a:p>
        </p:txBody>
      </p:sp>
      <p:sp>
        <p:nvSpPr>
          <p:cNvPr id="319" name="文本框 318">
            <a:extLst>
              <a:ext uri="{FF2B5EF4-FFF2-40B4-BE49-F238E27FC236}">
                <a16:creationId xmlns:a16="http://schemas.microsoft.com/office/drawing/2014/main" id="{0384D92B-7FDD-3641-73A5-B8EFF9F9C403}"/>
              </a:ext>
            </a:extLst>
          </p:cNvPr>
          <p:cNvSpPr txBox="1"/>
          <p:nvPr/>
        </p:nvSpPr>
        <p:spPr>
          <a:xfrm>
            <a:off x="10376355" y="6200098"/>
            <a:ext cx="194324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Unviolated ownerships</a:t>
            </a:r>
          </a:p>
        </p:txBody>
      </p:sp>
      <p:cxnSp>
        <p:nvCxnSpPr>
          <p:cNvPr id="324" name="直接箭头连接符 323">
            <a:extLst>
              <a:ext uri="{FF2B5EF4-FFF2-40B4-BE49-F238E27FC236}">
                <a16:creationId xmlns:a16="http://schemas.microsoft.com/office/drawing/2014/main" id="{7AF24DCA-61AE-A79E-1577-1D3D7001F0BF}"/>
              </a:ext>
            </a:extLst>
          </p:cNvPr>
          <p:cNvCxnSpPr>
            <a:cxnSpLocks/>
          </p:cNvCxnSpPr>
          <p:nvPr/>
        </p:nvCxnSpPr>
        <p:spPr>
          <a:xfrm>
            <a:off x="10288307" y="6353987"/>
            <a:ext cx="1917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直线连接符 66">
            <a:extLst>
              <a:ext uri="{FF2B5EF4-FFF2-40B4-BE49-F238E27FC236}">
                <a16:creationId xmlns:a16="http://schemas.microsoft.com/office/drawing/2014/main" id="{E8AFEA3A-692A-8DFE-89B7-5CFF57ED6FEB}"/>
              </a:ext>
            </a:extLst>
          </p:cNvPr>
          <p:cNvCxnSpPr>
            <a:cxnSpLocks/>
          </p:cNvCxnSpPr>
          <p:nvPr/>
        </p:nvCxnSpPr>
        <p:spPr>
          <a:xfrm>
            <a:off x="4310434" y="4567920"/>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61" name="矩形 60">
            <a:extLst>
              <a:ext uri="{FF2B5EF4-FFF2-40B4-BE49-F238E27FC236}">
                <a16:creationId xmlns:a16="http://schemas.microsoft.com/office/drawing/2014/main" id="{4CF7EA7F-44E9-D6AF-33A8-F45C5B437527}"/>
              </a:ext>
            </a:extLst>
          </p:cNvPr>
          <p:cNvSpPr/>
          <p:nvPr/>
        </p:nvSpPr>
        <p:spPr>
          <a:xfrm>
            <a:off x="4179749" y="4561324"/>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线连接符 66">
            <a:extLst>
              <a:ext uri="{FF2B5EF4-FFF2-40B4-BE49-F238E27FC236}">
                <a16:creationId xmlns:a16="http://schemas.microsoft.com/office/drawing/2014/main" id="{2D1523D3-A4DB-F2C2-C07F-65022A647A2C}"/>
              </a:ext>
            </a:extLst>
          </p:cNvPr>
          <p:cNvCxnSpPr>
            <a:cxnSpLocks/>
          </p:cNvCxnSpPr>
          <p:nvPr/>
        </p:nvCxnSpPr>
        <p:spPr>
          <a:xfrm>
            <a:off x="4186188" y="4694569"/>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448" name="矩形 447">
            <a:extLst>
              <a:ext uri="{FF2B5EF4-FFF2-40B4-BE49-F238E27FC236}">
                <a16:creationId xmlns:a16="http://schemas.microsoft.com/office/drawing/2014/main" id="{A7482B9C-A85E-49A2-8CCB-3169421FD4EB}"/>
              </a:ext>
            </a:extLst>
          </p:cNvPr>
          <p:cNvSpPr/>
          <p:nvPr/>
        </p:nvSpPr>
        <p:spPr>
          <a:xfrm>
            <a:off x="4290833" y="5771781"/>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449" name="文本框 448">
                <a:extLst>
                  <a:ext uri="{FF2B5EF4-FFF2-40B4-BE49-F238E27FC236}">
                    <a16:creationId xmlns:a16="http://schemas.microsoft.com/office/drawing/2014/main" id="{9848E908-CDDE-E6FC-DF48-C100DA8644DE}"/>
                  </a:ext>
                </a:extLst>
              </p:cNvPr>
              <p:cNvSpPr txBox="1"/>
              <p:nvPr/>
            </p:nvSpPr>
            <p:spPr>
              <a:xfrm>
                <a:off x="4266624" y="488796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49" name="文本框 448">
                <a:extLst>
                  <a:ext uri="{FF2B5EF4-FFF2-40B4-BE49-F238E27FC236}">
                    <a16:creationId xmlns:a16="http://schemas.microsoft.com/office/drawing/2014/main" id="{9848E908-CDDE-E6FC-DF48-C100DA8644DE}"/>
                  </a:ext>
                </a:extLst>
              </p:cNvPr>
              <p:cNvSpPr txBox="1">
                <a:spLocks noRot="1" noChangeAspect="1" noMove="1" noResize="1" noEditPoints="1" noAdjustHandles="1" noChangeArrowheads="1" noChangeShapeType="1" noTextEdit="1"/>
              </p:cNvSpPr>
              <p:nvPr/>
            </p:nvSpPr>
            <p:spPr>
              <a:xfrm>
                <a:off x="4266624" y="4887966"/>
                <a:ext cx="213776" cy="232949"/>
              </a:xfrm>
              <a:prstGeom prst="rect">
                <a:avLst/>
              </a:prstGeom>
              <a:blipFill>
                <a:blip r:embed="rId21"/>
                <a:stretch>
                  <a:fillRect l="-17647" r="-5882"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1" name="文本框 450">
                <a:extLst>
                  <a:ext uri="{FF2B5EF4-FFF2-40B4-BE49-F238E27FC236}">
                    <a16:creationId xmlns:a16="http://schemas.microsoft.com/office/drawing/2014/main" id="{E7651F1E-A046-6371-9EB9-9C028FE6BA6A}"/>
                  </a:ext>
                </a:extLst>
              </p:cNvPr>
              <p:cNvSpPr txBox="1"/>
              <p:nvPr/>
            </p:nvSpPr>
            <p:spPr>
              <a:xfrm>
                <a:off x="4290107" y="608806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51" name="文本框 450">
                <a:extLst>
                  <a:ext uri="{FF2B5EF4-FFF2-40B4-BE49-F238E27FC236}">
                    <a16:creationId xmlns:a16="http://schemas.microsoft.com/office/drawing/2014/main" id="{E7651F1E-A046-6371-9EB9-9C028FE6BA6A}"/>
                  </a:ext>
                </a:extLst>
              </p:cNvPr>
              <p:cNvSpPr txBox="1">
                <a:spLocks noRot="1" noChangeAspect="1" noMove="1" noResize="1" noEditPoints="1" noAdjustHandles="1" noChangeArrowheads="1" noChangeShapeType="1" noTextEdit="1"/>
              </p:cNvSpPr>
              <p:nvPr/>
            </p:nvSpPr>
            <p:spPr>
              <a:xfrm>
                <a:off x="4290107" y="6088068"/>
                <a:ext cx="219867" cy="215444"/>
              </a:xfrm>
              <a:prstGeom prst="rect">
                <a:avLst/>
              </a:prstGeom>
              <a:blipFill>
                <a:blip r:embed="rId22"/>
                <a:stretch>
                  <a:fillRect l="-10526"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2" name="文本框 451">
                <a:extLst>
                  <a:ext uri="{FF2B5EF4-FFF2-40B4-BE49-F238E27FC236}">
                    <a16:creationId xmlns:a16="http://schemas.microsoft.com/office/drawing/2014/main" id="{1688C2C0-E4E4-4463-EB45-015719E486A3}"/>
                  </a:ext>
                </a:extLst>
              </p:cNvPr>
              <p:cNvSpPr txBox="1"/>
              <p:nvPr/>
            </p:nvSpPr>
            <p:spPr>
              <a:xfrm>
                <a:off x="4263318" y="554465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52" name="文本框 451">
                <a:extLst>
                  <a:ext uri="{FF2B5EF4-FFF2-40B4-BE49-F238E27FC236}">
                    <a16:creationId xmlns:a16="http://schemas.microsoft.com/office/drawing/2014/main" id="{1688C2C0-E4E4-4463-EB45-015719E486A3}"/>
                  </a:ext>
                </a:extLst>
              </p:cNvPr>
              <p:cNvSpPr txBox="1">
                <a:spLocks noRot="1" noChangeAspect="1" noMove="1" noResize="1" noEditPoints="1" noAdjustHandles="1" noChangeArrowheads="1" noChangeShapeType="1" noTextEdit="1"/>
              </p:cNvSpPr>
              <p:nvPr/>
            </p:nvSpPr>
            <p:spPr>
              <a:xfrm>
                <a:off x="4263318" y="5544656"/>
                <a:ext cx="207173" cy="215444"/>
              </a:xfrm>
              <a:prstGeom prst="rect">
                <a:avLst/>
              </a:prstGeom>
              <a:blipFill>
                <a:blip r:embed="rId23"/>
                <a:stretch>
                  <a:fillRect l="-11765" b="-11111"/>
                </a:stretch>
              </a:blipFill>
            </p:spPr>
            <p:txBody>
              <a:bodyPr/>
              <a:lstStyle/>
              <a:p>
                <a:r>
                  <a:rPr lang="zh-CN" altLang="en-US">
                    <a:noFill/>
                  </a:rPr>
                  <a:t> </a:t>
                </a:r>
              </a:p>
            </p:txBody>
          </p:sp>
        </mc:Fallback>
      </mc:AlternateContent>
      <p:cxnSp>
        <p:nvCxnSpPr>
          <p:cNvPr id="453" name="直线连接符 66">
            <a:extLst>
              <a:ext uri="{FF2B5EF4-FFF2-40B4-BE49-F238E27FC236}">
                <a16:creationId xmlns:a16="http://schemas.microsoft.com/office/drawing/2014/main" id="{F625D2B8-ECE6-87AD-72A5-CAD92C14EF84}"/>
              </a:ext>
            </a:extLst>
          </p:cNvPr>
          <p:cNvCxnSpPr>
            <a:cxnSpLocks/>
          </p:cNvCxnSpPr>
          <p:nvPr/>
        </p:nvCxnSpPr>
        <p:spPr>
          <a:xfrm>
            <a:off x="4425398" y="4572540"/>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54" name="直线连接符 66">
            <a:extLst>
              <a:ext uri="{FF2B5EF4-FFF2-40B4-BE49-F238E27FC236}">
                <a16:creationId xmlns:a16="http://schemas.microsoft.com/office/drawing/2014/main" id="{7C3264A7-6FDE-61A5-CB74-03FB9A88F477}"/>
              </a:ext>
            </a:extLst>
          </p:cNvPr>
          <p:cNvCxnSpPr>
            <a:cxnSpLocks/>
          </p:cNvCxnSpPr>
          <p:nvPr/>
        </p:nvCxnSpPr>
        <p:spPr>
          <a:xfrm>
            <a:off x="4182062" y="4790077"/>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58" name="直线连接符 66">
            <a:extLst>
              <a:ext uri="{FF2B5EF4-FFF2-40B4-BE49-F238E27FC236}">
                <a16:creationId xmlns:a16="http://schemas.microsoft.com/office/drawing/2014/main" id="{BAD6E3D1-AC19-C03B-499B-414108E255C7}"/>
              </a:ext>
            </a:extLst>
          </p:cNvPr>
          <p:cNvCxnSpPr>
            <a:cxnSpLocks/>
          </p:cNvCxnSpPr>
          <p:nvPr/>
        </p:nvCxnSpPr>
        <p:spPr>
          <a:xfrm>
            <a:off x="4278706" y="5770309"/>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460" name="矩形 459">
            <a:extLst>
              <a:ext uri="{FF2B5EF4-FFF2-40B4-BE49-F238E27FC236}">
                <a16:creationId xmlns:a16="http://schemas.microsoft.com/office/drawing/2014/main" id="{64613BA0-ED73-F440-F9A3-EF4A43D20B78}"/>
              </a:ext>
            </a:extLst>
          </p:cNvPr>
          <p:cNvSpPr/>
          <p:nvPr/>
        </p:nvSpPr>
        <p:spPr>
          <a:xfrm>
            <a:off x="4186905" y="5764729"/>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3" name="直线连接符 66">
            <a:extLst>
              <a:ext uri="{FF2B5EF4-FFF2-40B4-BE49-F238E27FC236}">
                <a16:creationId xmlns:a16="http://schemas.microsoft.com/office/drawing/2014/main" id="{1FF8C10D-47D9-D92D-746C-11506F0B846D}"/>
              </a:ext>
            </a:extLst>
          </p:cNvPr>
          <p:cNvCxnSpPr>
            <a:cxnSpLocks/>
          </p:cNvCxnSpPr>
          <p:nvPr/>
        </p:nvCxnSpPr>
        <p:spPr>
          <a:xfrm>
            <a:off x="4193836" y="5868790"/>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4" name="直线连接符 66">
            <a:extLst>
              <a:ext uri="{FF2B5EF4-FFF2-40B4-BE49-F238E27FC236}">
                <a16:creationId xmlns:a16="http://schemas.microsoft.com/office/drawing/2014/main" id="{A2CF2239-2ED2-EAC5-5521-31D47F8160DA}"/>
              </a:ext>
            </a:extLst>
          </p:cNvPr>
          <p:cNvCxnSpPr>
            <a:cxnSpLocks/>
          </p:cNvCxnSpPr>
          <p:nvPr/>
        </p:nvCxnSpPr>
        <p:spPr>
          <a:xfrm>
            <a:off x="4414574" y="5773255"/>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65" name="直线连接符 66">
            <a:extLst>
              <a:ext uri="{FF2B5EF4-FFF2-40B4-BE49-F238E27FC236}">
                <a16:creationId xmlns:a16="http://schemas.microsoft.com/office/drawing/2014/main" id="{CC0EBB49-F830-B9E2-33A5-8EC8196DA2EB}"/>
              </a:ext>
            </a:extLst>
          </p:cNvPr>
          <p:cNvCxnSpPr>
            <a:cxnSpLocks/>
          </p:cNvCxnSpPr>
          <p:nvPr/>
        </p:nvCxnSpPr>
        <p:spPr>
          <a:xfrm>
            <a:off x="4189218" y="6007798"/>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466" name="矩形 465">
            <a:extLst>
              <a:ext uri="{FF2B5EF4-FFF2-40B4-BE49-F238E27FC236}">
                <a16:creationId xmlns:a16="http://schemas.microsoft.com/office/drawing/2014/main" id="{FD6690B8-AD4D-4588-4EA6-763E6110C74A}"/>
              </a:ext>
            </a:extLst>
          </p:cNvPr>
          <p:cNvSpPr/>
          <p:nvPr/>
        </p:nvSpPr>
        <p:spPr>
          <a:xfrm>
            <a:off x="4086907" y="4525014"/>
            <a:ext cx="562160" cy="177537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矩形 466">
            <a:extLst>
              <a:ext uri="{FF2B5EF4-FFF2-40B4-BE49-F238E27FC236}">
                <a16:creationId xmlns:a16="http://schemas.microsoft.com/office/drawing/2014/main" id="{A1FE8CAA-D734-D257-61C0-5FD44EDE6DF4}"/>
              </a:ext>
            </a:extLst>
          </p:cNvPr>
          <p:cNvSpPr/>
          <p:nvPr/>
        </p:nvSpPr>
        <p:spPr>
          <a:xfrm>
            <a:off x="4200275" y="5336951"/>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8" name="矩形 467">
            <a:extLst>
              <a:ext uri="{FF2B5EF4-FFF2-40B4-BE49-F238E27FC236}">
                <a16:creationId xmlns:a16="http://schemas.microsoft.com/office/drawing/2014/main" id="{250FA55F-9705-5B87-115F-751A1859F51F}"/>
              </a:ext>
            </a:extLst>
          </p:cNvPr>
          <p:cNvSpPr/>
          <p:nvPr/>
        </p:nvSpPr>
        <p:spPr>
          <a:xfrm>
            <a:off x="4184787" y="4571798"/>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9" name="矩形 468">
            <a:extLst>
              <a:ext uri="{FF2B5EF4-FFF2-40B4-BE49-F238E27FC236}">
                <a16:creationId xmlns:a16="http://schemas.microsoft.com/office/drawing/2014/main" id="{3274B85A-4E71-D2CD-8CF1-DDD1850B1CDB}"/>
              </a:ext>
            </a:extLst>
          </p:cNvPr>
          <p:cNvSpPr/>
          <p:nvPr/>
        </p:nvSpPr>
        <p:spPr>
          <a:xfrm>
            <a:off x="4418080" y="4566378"/>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0" name="矩形 469">
            <a:extLst>
              <a:ext uri="{FF2B5EF4-FFF2-40B4-BE49-F238E27FC236}">
                <a16:creationId xmlns:a16="http://schemas.microsoft.com/office/drawing/2014/main" id="{0A824F54-0328-0145-EB15-ABFCF98BE792}"/>
              </a:ext>
            </a:extLst>
          </p:cNvPr>
          <p:cNvSpPr/>
          <p:nvPr/>
        </p:nvSpPr>
        <p:spPr>
          <a:xfrm>
            <a:off x="4307505" y="4796825"/>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1" name="矩形 470">
            <a:extLst>
              <a:ext uri="{FF2B5EF4-FFF2-40B4-BE49-F238E27FC236}">
                <a16:creationId xmlns:a16="http://schemas.microsoft.com/office/drawing/2014/main" id="{09A311CB-9677-840E-574D-BB37C8772A7D}"/>
              </a:ext>
            </a:extLst>
          </p:cNvPr>
          <p:cNvSpPr/>
          <p:nvPr/>
        </p:nvSpPr>
        <p:spPr>
          <a:xfrm>
            <a:off x="4204267" y="5445407"/>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2" name="矩形 471">
            <a:extLst>
              <a:ext uri="{FF2B5EF4-FFF2-40B4-BE49-F238E27FC236}">
                <a16:creationId xmlns:a16="http://schemas.microsoft.com/office/drawing/2014/main" id="{B066AC4C-2300-9B4C-0239-044AFC4D0614}"/>
              </a:ext>
            </a:extLst>
          </p:cNvPr>
          <p:cNvSpPr/>
          <p:nvPr/>
        </p:nvSpPr>
        <p:spPr>
          <a:xfrm>
            <a:off x="4427388" y="5436171"/>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3" name="矩形 472">
            <a:extLst>
              <a:ext uri="{FF2B5EF4-FFF2-40B4-BE49-F238E27FC236}">
                <a16:creationId xmlns:a16="http://schemas.microsoft.com/office/drawing/2014/main" id="{8D8514A7-DE67-3A6E-2188-CFB4CB7089E4}"/>
              </a:ext>
            </a:extLst>
          </p:cNvPr>
          <p:cNvSpPr/>
          <p:nvPr/>
        </p:nvSpPr>
        <p:spPr>
          <a:xfrm>
            <a:off x="4293644" y="5881405"/>
            <a:ext cx="1116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4" name="矩形 473">
            <a:extLst>
              <a:ext uri="{FF2B5EF4-FFF2-40B4-BE49-F238E27FC236}">
                <a16:creationId xmlns:a16="http://schemas.microsoft.com/office/drawing/2014/main" id="{8393F6E7-9B94-0FD5-FCFC-72D600126D86}"/>
              </a:ext>
            </a:extLst>
          </p:cNvPr>
          <p:cNvSpPr/>
          <p:nvPr/>
        </p:nvSpPr>
        <p:spPr>
          <a:xfrm>
            <a:off x="4423116" y="5881409"/>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75" name="直线连接符 66">
            <a:extLst>
              <a:ext uri="{FF2B5EF4-FFF2-40B4-BE49-F238E27FC236}">
                <a16:creationId xmlns:a16="http://schemas.microsoft.com/office/drawing/2014/main" id="{B527A3CD-D41E-37D4-07BD-7F7BA7150160}"/>
              </a:ext>
            </a:extLst>
          </p:cNvPr>
          <p:cNvCxnSpPr>
            <a:cxnSpLocks/>
          </p:cNvCxnSpPr>
          <p:nvPr/>
        </p:nvCxnSpPr>
        <p:spPr>
          <a:xfrm>
            <a:off x="4324521" y="5204889"/>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476" name="矩形 475">
            <a:extLst>
              <a:ext uri="{FF2B5EF4-FFF2-40B4-BE49-F238E27FC236}">
                <a16:creationId xmlns:a16="http://schemas.microsoft.com/office/drawing/2014/main" id="{E0C4DB44-1388-C781-657C-2AEAAE71F020}"/>
              </a:ext>
            </a:extLst>
          </p:cNvPr>
          <p:cNvSpPr/>
          <p:nvPr/>
        </p:nvSpPr>
        <p:spPr>
          <a:xfrm>
            <a:off x="4193836" y="5198293"/>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7" name="直线连接符 66">
            <a:extLst>
              <a:ext uri="{FF2B5EF4-FFF2-40B4-BE49-F238E27FC236}">
                <a16:creationId xmlns:a16="http://schemas.microsoft.com/office/drawing/2014/main" id="{4F8622AD-B70E-A3D7-8BD0-1D2842790AA5}"/>
              </a:ext>
            </a:extLst>
          </p:cNvPr>
          <p:cNvCxnSpPr>
            <a:cxnSpLocks/>
          </p:cNvCxnSpPr>
          <p:nvPr/>
        </p:nvCxnSpPr>
        <p:spPr>
          <a:xfrm>
            <a:off x="4200275" y="5331538"/>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8" name="直线连接符 66">
            <a:extLst>
              <a:ext uri="{FF2B5EF4-FFF2-40B4-BE49-F238E27FC236}">
                <a16:creationId xmlns:a16="http://schemas.microsoft.com/office/drawing/2014/main" id="{FE0EB307-3EA4-4EE2-B5E1-4292F46D5428}"/>
              </a:ext>
            </a:extLst>
          </p:cNvPr>
          <p:cNvCxnSpPr>
            <a:cxnSpLocks/>
          </p:cNvCxnSpPr>
          <p:nvPr/>
        </p:nvCxnSpPr>
        <p:spPr>
          <a:xfrm>
            <a:off x="4430249" y="5209509"/>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79" name="直线连接符 66">
            <a:extLst>
              <a:ext uri="{FF2B5EF4-FFF2-40B4-BE49-F238E27FC236}">
                <a16:creationId xmlns:a16="http://schemas.microsoft.com/office/drawing/2014/main" id="{C6A3772D-DA22-BBE6-A086-46FF4B3184A4}"/>
              </a:ext>
            </a:extLst>
          </p:cNvPr>
          <p:cNvCxnSpPr>
            <a:cxnSpLocks/>
          </p:cNvCxnSpPr>
          <p:nvPr/>
        </p:nvCxnSpPr>
        <p:spPr>
          <a:xfrm>
            <a:off x="4196149" y="5427046"/>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0" name="直线连接符 66">
            <a:extLst>
              <a:ext uri="{FF2B5EF4-FFF2-40B4-BE49-F238E27FC236}">
                <a16:creationId xmlns:a16="http://schemas.microsoft.com/office/drawing/2014/main" id="{96EE33CC-77F5-8E5A-19E2-172DBB8882BC}"/>
              </a:ext>
            </a:extLst>
          </p:cNvPr>
          <p:cNvCxnSpPr>
            <a:cxnSpLocks/>
          </p:cNvCxnSpPr>
          <p:nvPr/>
        </p:nvCxnSpPr>
        <p:spPr>
          <a:xfrm>
            <a:off x="10832402" y="561064"/>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F0B9066A-2B94-DBC3-E9BA-B0AB976C9CBC}"/>
              </a:ext>
            </a:extLst>
          </p:cNvPr>
          <p:cNvSpPr/>
          <p:nvPr/>
        </p:nvSpPr>
        <p:spPr>
          <a:xfrm>
            <a:off x="10701717" y="554468"/>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7D49A761-F7F5-7E65-05DB-DB1E23EFC68B}"/>
              </a:ext>
            </a:extLst>
          </p:cNvPr>
          <p:cNvCxnSpPr>
            <a:cxnSpLocks/>
          </p:cNvCxnSpPr>
          <p:nvPr/>
        </p:nvCxnSpPr>
        <p:spPr>
          <a:xfrm>
            <a:off x="10708156" y="687713"/>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483" name="矩形 482">
            <a:extLst>
              <a:ext uri="{FF2B5EF4-FFF2-40B4-BE49-F238E27FC236}">
                <a16:creationId xmlns:a16="http://schemas.microsoft.com/office/drawing/2014/main" id="{D16BBC3D-7D83-9B17-EAFC-8F6162A08F96}"/>
              </a:ext>
            </a:extLst>
          </p:cNvPr>
          <p:cNvSpPr/>
          <p:nvPr/>
        </p:nvSpPr>
        <p:spPr>
          <a:xfrm>
            <a:off x="10812801" y="1764925"/>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484" name="文本框 483">
                <a:extLst>
                  <a:ext uri="{FF2B5EF4-FFF2-40B4-BE49-F238E27FC236}">
                    <a16:creationId xmlns:a16="http://schemas.microsoft.com/office/drawing/2014/main" id="{5E3C922C-C4B0-4E10-9BE3-FF5299F8E915}"/>
                  </a:ext>
                </a:extLst>
              </p:cNvPr>
              <p:cNvSpPr txBox="1"/>
              <p:nvPr/>
            </p:nvSpPr>
            <p:spPr>
              <a:xfrm>
                <a:off x="10788592" y="881110"/>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4" name="文本框 483">
                <a:extLst>
                  <a:ext uri="{FF2B5EF4-FFF2-40B4-BE49-F238E27FC236}">
                    <a16:creationId xmlns:a16="http://schemas.microsoft.com/office/drawing/2014/main" id="{5E3C922C-C4B0-4E10-9BE3-FF5299F8E915}"/>
                  </a:ext>
                </a:extLst>
              </p:cNvPr>
              <p:cNvSpPr txBox="1">
                <a:spLocks noRot="1" noChangeAspect="1" noMove="1" noResize="1" noEditPoints="1" noAdjustHandles="1" noChangeArrowheads="1" noChangeShapeType="1" noTextEdit="1"/>
              </p:cNvSpPr>
              <p:nvPr/>
            </p:nvSpPr>
            <p:spPr>
              <a:xfrm>
                <a:off x="10788592" y="881110"/>
                <a:ext cx="213776" cy="232949"/>
              </a:xfrm>
              <a:prstGeom prst="rect">
                <a:avLst/>
              </a:prstGeom>
              <a:blipFill>
                <a:blip r:embed="rId24"/>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5" name="文本框 484">
                <a:extLst>
                  <a:ext uri="{FF2B5EF4-FFF2-40B4-BE49-F238E27FC236}">
                    <a16:creationId xmlns:a16="http://schemas.microsoft.com/office/drawing/2014/main" id="{1E4286C0-DDEE-38AD-EAF2-61C2D4A0FEA5}"/>
                  </a:ext>
                </a:extLst>
              </p:cNvPr>
              <p:cNvSpPr txBox="1"/>
              <p:nvPr/>
            </p:nvSpPr>
            <p:spPr>
              <a:xfrm>
                <a:off x="10812075" y="2081212"/>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85" name="文本框 484">
                <a:extLst>
                  <a:ext uri="{FF2B5EF4-FFF2-40B4-BE49-F238E27FC236}">
                    <a16:creationId xmlns:a16="http://schemas.microsoft.com/office/drawing/2014/main" id="{1E4286C0-DDEE-38AD-EAF2-61C2D4A0FEA5}"/>
                  </a:ext>
                </a:extLst>
              </p:cNvPr>
              <p:cNvSpPr txBox="1">
                <a:spLocks noRot="1" noChangeAspect="1" noMove="1" noResize="1" noEditPoints="1" noAdjustHandles="1" noChangeArrowheads="1" noChangeShapeType="1" noTextEdit="1"/>
              </p:cNvSpPr>
              <p:nvPr/>
            </p:nvSpPr>
            <p:spPr>
              <a:xfrm>
                <a:off x="10812075" y="2081212"/>
                <a:ext cx="219867" cy="215444"/>
              </a:xfrm>
              <a:prstGeom prst="rect">
                <a:avLst/>
              </a:prstGeom>
              <a:blipFill>
                <a:blip r:embed="rId25"/>
                <a:stretch>
                  <a:fillRect l="-16667"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6" name="文本框 485">
                <a:extLst>
                  <a:ext uri="{FF2B5EF4-FFF2-40B4-BE49-F238E27FC236}">
                    <a16:creationId xmlns:a16="http://schemas.microsoft.com/office/drawing/2014/main" id="{028525F5-306A-1756-79FB-E24BE2A18BE7}"/>
                  </a:ext>
                </a:extLst>
              </p:cNvPr>
              <p:cNvSpPr txBox="1"/>
              <p:nvPr/>
            </p:nvSpPr>
            <p:spPr>
              <a:xfrm>
                <a:off x="10785286" y="1537800"/>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86" name="文本框 485">
                <a:extLst>
                  <a:ext uri="{FF2B5EF4-FFF2-40B4-BE49-F238E27FC236}">
                    <a16:creationId xmlns:a16="http://schemas.microsoft.com/office/drawing/2014/main" id="{028525F5-306A-1756-79FB-E24BE2A18BE7}"/>
                  </a:ext>
                </a:extLst>
              </p:cNvPr>
              <p:cNvSpPr txBox="1">
                <a:spLocks noRot="1" noChangeAspect="1" noMove="1" noResize="1" noEditPoints="1" noAdjustHandles="1" noChangeArrowheads="1" noChangeShapeType="1" noTextEdit="1"/>
              </p:cNvSpPr>
              <p:nvPr/>
            </p:nvSpPr>
            <p:spPr>
              <a:xfrm>
                <a:off x="10785286" y="1537800"/>
                <a:ext cx="207173" cy="215444"/>
              </a:xfrm>
              <a:prstGeom prst="rect">
                <a:avLst/>
              </a:prstGeom>
              <a:blipFill>
                <a:blip r:embed="rId26"/>
                <a:stretch>
                  <a:fillRect l="-17647" b="-8333"/>
                </a:stretch>
              </a:blipFill>
            </p:spPr>
            <p:txBody>
              <a:bodyPr/>
              <a:lstStyle/>
              <a:p>
                <a:r>
                  <a:rPr lang="zh-CN" altLang="en-US">
                    <a:noFill/>
                  </a:rPr>
                  <a:t> </a:t>
                </a:r>
              </a:p>
            </p:txBody>
          </p:sp>
        </mc:Fallback>
      </mc:AlternateContent>
      <p:cxnSp>
        <p:nvCxnSpPr>
          <p:cNvPr id="487" name="直线连接符 66">
            <a:extLst>
              <a:ext uri="{FF2B5EF4-FFF2-40B4-BE49-F238E27FC236}">
                <a16:creationId xmlns:a16="http://schemas.microsoft.com/office/drawing/2014/main" id="{82368685-F1D9-4B07-BAC0-C4AA3430A78D}"/>
              </a:ext>
            </a:extLst>
          </p:cNvPr>
          <p:cNvCxnSpPr>
            <a:cxnSpLocks/>
          </p:cNvCxnSpPr>
          <p:nvPr/>
        </p:nvCxnSpPr>
        <p:spPr>
          <a:xfrm>
            <a:off x="10947366" y="565684"/>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89" name="直线连接符 66">
            <a:extLst>
              <a:ext uri="{FF2B5EF4-FFF2-40B4-BE49-F238E27FC236}">
                <a16:creationId xmlns:a16="http://schemas.microsoft.com/office/drawing/2014/main" id="{C17DFF98-BF95-6E35-F936-90B1C2545FB8}"/>
              </a:ext>
            </a:extLst>
          </p:cNvPr>
          <p:cNvCxnSpPr>
            <a:cxnSpLocks/>
          </p:cNvCxnSpPr>
          <p:nvPr/>
        </p:nvCxnSpPr>
        <p:spPr>
          <a:xfrm>
            <a:off x="10704030" y="783221"/>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90" name="直线连接符 66">
            <a:extLst>
              <a:ext uri="{FF2B5EF4-FFF2-40B4-BE49-F238E27FC236}">
                <a16:creationId xmlns:a16="http://schemas.microsoft.com/office/drawing/2014/main" id="{6017B524-A3DF-EA59-59D3-F1AA13689D24}"/>
              </a:ext>
            </a:extLst>
          </p:cNvPr>
          <p:cNvCxnSpPr>
            <a:cxnSpLocks/>
          </p:cNvCxnSpPr>
          <p:nvPr/>
        </p:nvCxnSpPr>
        <p:spPr>
          <a:xfrm>
            <a:off x="10806770" y="1769549"/>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491" name="矩形 490">
            <a:extLst>
              <a:ext uri="{FF2B5EF4-FFF2-40B4-BE49-F238E27FC236}">
                <a16:creationId xmlns:a16="http://schemas.microsoft.com/office/drawing/2014/main" id="{DF39A51F-42AF-7B4C-1E11-65F545A00194}"/>
              </a:ext>
            </a:extLst>
          </p:cNvPr>
          <p:cNvSpPr/>
          <p:nvPr/>
        </p:nvSpPr>
        <p:spPr>
          <a:xfrm>
            <a:off x="10708873" y="1757873"/>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线连接符 66">
            <a:extLst>
              <a:ext uri="{FF2B5EF4-FFF2-40B4-BE49-F238E27FC236}">
                <a16:creationId xmlns:a16="http://schemas.microsoft.com/office/drawing/2014/main" id="{630D166C-A6F3-2738-E62C-E6DFFCDBFBFA}"/>
              </a:ext>
            </a:extLst>
          </p:cNvPr>
          <p:cNvCxnSpPr>
            <a:cxnSpLocks/>
          </p:cNvCxnSpPr>
          <p:nvPr/>
        </p:nvCxnSpPr>
        <p:spPr>
          <a:xfrm>
            <a:off x="10715804" y="1861934"/>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98" name="直线连接符 66">
            <a:extLst>
              <a:ext uri="{FF2B5EF4-FFF2-40B4-BE49-F238E27FC236}">
                <a16:creationId xmlns:a16="http://schemas.microsoft.com/office/drawing/2014/main" id="{ACD73EEF-1851-8E54-C3D5-C82AFCE9077B}"/>
              </a:ext>
            </a:extLst>
          </p:cNvPr>
          <p:cNvCxnSpPr>
            <a:cxnSpLocks/>
          </p:cNvCxnSpPr>
          <p:nvPr/>
        </p:nvCxnSpPr>
        <p:spPr>
          <a:xfrm>
            <a:off x="10936542" y="1766399"/>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506" name="直线连接符 66">
            <a:extLst>
              <a:ext uri="{FF2B5EF4-FFF2-40B4-BE49-F238E27FC236}">
                <a16:creationId xmlns:a16="http://schemas.microsoft.com/office/drawing/2014/main" id="{6AF7D04A-81D1-D50F-70F5-1C8ECE6C66A8}"/>
              </a:ext>
            </a:extLst>
          </p:cNvPr>
          <p:cNvCxnSpPr>
            <a:cxnSpLocks/>
          </p:cNvCxnSpPr>
          <p:nvPr/>
        </p:nvCxnSpPr>
        <p:spPr>
          <a:xfrm>
            <a:off x="10711186" y="2000942"/>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507" name="矩形 506">
            <a:extLst>
              <a:ext uri="{FF2B5EF4-FFF2-40B4-BE49-F238E27FC236}">
                <a16:creationId xmlns:a16="http://schemas.microsoft.com/office/drawing/2014/main" id="{DD307509-A2CC-FE15-CFFC-65DED53F0B77}"/>
              </a:ext>
            </a:extLst>
          </p:cNvPr>
          <p:cNvSpPr/>
          <p:nvPr/>
        </p:nvSpPr>
        <p:spPr>
          <a:xfrm>
            <a:off x="10608875" y="518158"/>
            <a:ext cx="562160" cy="177537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9" name="矩形 508">
            <a:extLst>
              <a:ext uri="{FF2B5EF4-FFF2-40B4-BE49-F238E27FC236}">
                <a16:creationId xmlns:a16="http://schemas.microsoft.com/office/drawing/2014/main" id="{8F436384-3A78-8891-02FE-2C5C24144813}"/>
              </a:ext>
            </a:extLst>
          </p:cNvPr>
          <p:cNvSpPr/>
          <p:nvPr/>
        </p:nvSpPr>
        <p:spPr>
          <a:xfrm>
            <a:off x="10722243" y="1330095"/>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0" name="矩形 509">
            <a:extLst>
              <a:ext uri="{FF2B5EF4-FFF2-40B4-BE49-F238E27FC236}">
                <a16:creationId xmlns:a16="http://schemas.microsoft.com/office/drawing/2014/main" id="{29C10322-3643-23F0-1E13-5968C780A824}"/>
              </a:ext>
            </a:extLst>
          </p:cNvPr>
          <p:cNvSpPr/>
          <p:nvPr/>
        </p:nvSpPr>
        <p:spPr>
          <a:xfrm>
            <a:off x="10706755" y="564942"/>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a:extLst>
              <a:ext uri="{FF2B5EF4-FFF2-40B4-BE49-F238E27FC236}">
                <a16:creationId xmlns:a16="http://schemas.microsoft.com/office/drawing/2014/main" id="{B6A8A89C-087F-9C22-31A2-D0A00016B2DF}"/>
              </a:ext>
            </a:extLst>
          </p:cNvPr>
          <p:cNvSpPr/>
          <p:nvPr/>
        </p:nvSpPr>
        <p:spPr>
          <a:xfrm>
            <a:off x="10940048" y="559522"/>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矩形 66">
            <a:extLst>
              <a:ext uri="{FF2B5EF4-FFF2-40B4-BE49-F238E27FC236}">
                <a16:creationId xmlns:a16="http://schemas.microsoft.com/office/drawing/2014/main" id="{71413205-000F-CF45-2F7E-C67DD260B926}"/>
              </a:ext>
            </a:extLst>
          </p:cNvPr>
          <p:cNvSpPr/>
          <p:nvPr/>
        </p:nvSpPr>
        <p:spPr>
          <a:xfrm>
            <a:off x="10829473" y="789969"/>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a:extLst>
              <a:ext uri="{FF2B5EF4-FFF2-40B4-BE49-F238E27FC236}">
                <a16:creationId xmlns:a16="http://schemas.microsoft.com/office/drawing/2014/main" id="{EF19ECCF-A81A-6135-3FA3-BF9B083A51C1}"/>
              </a:ext>
            </a:extLst>
          </p:cNvPr>
          <p:cNvSpPr/>
          <p:nvPr/>
        </p:nvSpPr>
        <p:spPr>
          <a:xfrm>
            <a:off x="10726235" y="1438551"/>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a:extLst>
              <a:ext uri="{FF2B5EF4-FFF2-40B4-BE49-F238E27FC236}">
                <a16:creationId xmlns:a16="http://schemas.microsoft.com/office/drawing/2014/main" id="{C81D21C1-9778-3B1C-433C-4A806A3518D7}"/>
              </a:ext>
            </a:extLst>
          </p:cNvPr>
          <p:cNvSpPr/>
          <p:nvPr/>
        </p:nvSpPr>
        <p:spPr>
          <a:xfrm>
            <a:off x="10949356" y="1429315"/>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a:extLst>
              <a:ext uri="{FF2B5EF4-FFF2-40B4-BE49-F238E27FC236}">
                <a16:creationId xmlns:a16="http://schemas.microsoft.com/office/drawing/2014/main" id="{1FB3C77F-3A99-1EC3-DC83-C37CC77D46E5}"/>
              </a:ext>
            </a:extLst>
          </p:cNvPr>
          <p:cNvSpPr/>
          <p:nvPr/>
        </p:nvSpPr>
        <p:spPr>
          <a:xfrm>
            <a:off x="10815612" y="1874549"/>
            <a:ext cx="1116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a:extLst>
              <a:ext uri="{FF2B5EF4-FFF2-40B4-BE49-F238E27FC236}">
                <a16:creationId xmlns:a16="http://schemas.microsoft.com/office/drawing/2014/main" id="{E649B52A-BFE2-0430-7D98-9C8F93A0EC83}"/>
              </a:ext>
            </a:extLst>
          </p:cNvPr>
          <p:cNvSpPr/>
          <p:nvPr/>
        </p:nvSpPr>
        <p:spPr>
          <a:xfrm>
            <a:off x="10945084" y="1874553"/>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9" name="直线连接符 66">
            <a:extLst>
              <a:ext uri="{FF2B5EF4-FFF2-40B4-BE49-F238E27FC236}">
                <a16:creationId xmlns:a16="http://schemas.microsoft.com/office/drawing/2014/main" id="{E488A24E-59FF-02BE-2A65-8C591184646B}"/>
              </a:ext>
            </a:extLst>
          </p:cNvPr>
          <p:cNvCxnSpPr>
            <a:cxnSpLocks/>
          </p:cNvCxnSpPr>
          <p:nvPr/>
        </p:nvCxnSpPr>
        <p:spPr>
          <a:xfrm>
            <a:off x="10846489" y="1198033"/>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80" name="矩形 79">
            <a:extLst>
              <a:ext uri="{FF2B5EF4-FFF2-40B4-BE49-F238E27FC236}">
                <a16:creationId xmlns:a16="http://schemas.microsoft.com/office/drawing/2014/main" id="{52D22E35-D5E3-DBFE-610D-082CE8009102}"/>
              </a:ext>
            </a:extLst>
          </p:cNvPr>
          <p:cNvSpPr/>
          <p:nvPr/>
        </p:nvSpPr>
        <p:spPr>
          <a:xfrm>
            <a:off x="10715804" y="1191437"/>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线连接符 66">
            <a:extLst>
              <a:ext uri="{FF2B5EF4-FFF2-40B4-BE49-F238E27FC236}">
                <a16:creationId xmlns:a16="http://schemas.microsoft.com/office/drawing/2014/main" id="{C6077B4F-7123-09D2-0C0E-9F5D23B512AE}"/>
              </a:ext>
            </a:extLst>
          </p:cNvPr>
          <p:cNvCxnSpPr>
            <a:cxnSpLocks/>
          </p:cNvCxnSpPr>
          <p:nvPr/>
        </p:nvCxnSpPr>
        <p:spPr>
          <a:xfrm>
            <a:off x="10722243" y="1324682"/>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84" name="直线连接符 66">
            <a:extLst>
              <a:ext uri="{FF2B5EF4-FFF2-40B4-BE49-F238E27FC236}">
                <a16:creationId xmlns:a16="http://schemas.microsoft.com/office/drawing/2014/main" id="{D9F13B69-22CE-C9DD-FD36-630C8972FF9E}"/>
              </a:ext>
            </a:extLst>
          </p:cNvPr>
          <p:cNvCxnSpPr>
            <a:cxnSpLocks/>
          </p:cNvCxnSpPr>
          <p:nvPr/>
        </p:nvCxnSpPr>
        <p:spPr>
          <a:xfrm>
            <a:off x="10952217" y="1202653"/>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85" name="直线连接符 66">
            <a:extLst>
              <a:ext uri="{FF2B5EF4-FFF2-40B4-BE49-F238E27FC236}">
                <a16:creationId xmlns:a16="http://schemas.microsoft.com/office/drawing/2014/main" id="{F94E116B-7B4D-469B-8C1F-CC52E1A94E44}"/>
              </a:ext>
            </a:extLst>
          </p:cNvPr>
          <p:cNvCxnSpPr>
            <a:cxnSpLocks/>
          </p:cNvCxnSpPr>
          <p:nvPr/>
        </p:nvCxnSpPr>
        <p:spPr>
          <a:xfrm>
            <a:off x="10718117" y="1420190"/>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86" name="直线连接符 66">
            <a:extLst>
              <a:ext uri="{FF2B5EF4-FFF2-40B4-BE49-F238E27FC236}">
                <a16:creationId xmlns:a16="http://schemas.microsoft.com/office/drawing/2014/main" id="{91CA03FB-25C9-11A9-8B33-0BF1EDD9CB6E}"/>
              </a:ext>
            </a:extLst>
          </p:cNvPr>
          <p:cNvCxnSpPr>
            <a:cxnSpLocks/>
          </p:cNvCxnSpPr>
          <p:nvPr/>
        </p:nvCxnSpPr>
        <p:spPr>
          <a:xfrm>
            <a:off x="10917533" y="3763744"/>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88" name="矩形 87">
            <a:extLst>
              <a:ext uri="{FF2B5EF4-FFF2-40B4-BE49-F238E27FC236}">
                <a16:creationId xmlns:a16="http://schemas.microsoft.com/office/drawing/2014/main" id="{E4420AC9-83DE-46B5-469E-11DFB4471CDB}"/>
              </a:ext>
            </a:extLst>
          </p:cNvPr>
          <p:cNvSpPr/>
          <p:nvPr/>
        </p:nvSpPr>
        <p:spPr>
          <a:xfrm>
            <a:off x="10786848" y="3757148"/>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线连接符 66">
            <a:extLst>
              <a:ext uri="{FF2B5EF4-FFF2-40B4-BE49-F238E27FC236}">
                <a16:creationId xmlns:a16="http://schemas.microsoft.com/office/drawing/2014/main" id="{5418C74B-2802-137F-9C42-A150D2368FA8}"/>
              </a:ext>
            </a:extLst>
          </p:cNvPr>
          <p:cNvCxnSpPr>
            <a:cxnSpLocks/>
          </p:cNvCxnSpPr>
          <p:nvPr/>
        </p:nvCxnSpPr>
        <p:spPr>
          <a:xfrm>
            <a:off x="10793287" y="3890393"/>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90" name="矩形 89">
            <a:extLst>
              <a:ext uri="{FF2B5EF4-FFF2-40B4-BE49-F238E27FC236}">
                <a16:creationId xmlns:a16="http://schemas.microsoft.com/office/drawing/2014/main" id="{ABC1560E-CE34-3384-3345-F35CB0FD8C86}"/>
              </a:ext>
            </a:extLst>
          </p:cNvPr>
          <p:cNvSpPr/>
          <p:nvPr/>
        </p:nvSpPr>
        <p:spPr>
          <a:xfrm>
            <a:off x="10897932" y="4967605"/>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25C4B3B8-CF47-AAD7-83DF-66ABD2871AF0}"/>
                  </a:ext>
                </a:extLst>
              </p:cNvPr>
              <p:cNvSpPr txBox="1"/>
              <p:nvPr/>
            </p:nvSpPr>
            <p:spPr>
              <a:xfrm>
                <a:off x="10873723" y="4083790"/>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93" name="文本框 92">
                <a:extLst>
                  <a:ext uri="{FF2B5EF4-FFF2-40B4-BE49-F238E27FC236}">
                    <a16:creationId xmlns:a16="http://schemas.microsoft.com/office/drawing/2014/main" id="{25C4B3B8-CF47-AAD7-83DF-66ABD2871AF0}"/>
                  </a:ext>
                </a:extLst>
              </p:cNvPr>
              <p:cNvSpPr txBox="1">
                <a:spLocks noRot="1" noChangeAspect="1" noMove="1" noResize="1" noEditPoints="1" noAdjustHandles="1" noChangeArrowheads="1" noChangeShapeType="1" noTextEdit="1"/>
              </p:cNvSpPr>
              <p:nvPr/>
            </p:nvSpPr>
            <p:spPr>
              <a:xfrm>
                <a:off x="10873723" y="4083790"/>
                <a:ext cx="213776" cy="232949"/>
              </a:xfrm>
              <a:prstGeom prst="rect">
                <a:avLst/>
              </a:prstGeom>
              <a:blipFill>
                <a:blip r:embed="rId24"/>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EBD14BB8-A226-4DC9-3352-2F0A2D483ADB}"/>
                  </a:ext>
                </a:extLst>
              </p:cNvPr>
              <p:cNvSpPr txBox="1"/>
              <p:nvPr/>
            </p:nvSpPr>
            <p:spPr>
              <a:xfrm>
                <a:off x="10897206" y="5283892"/>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94" name="文本框 93">
                <a:extLst>
                  <a:ext uri="{FF2B5EF4-FFF2-40B4-BE49-F238E27FC236}">
                    <a16:creationId xmlns:a16="http://schemas.microsoft.com/office/drawing/2014/main" id="{EBD14BB8-A226-4DC9-3352-2F0A2D483ADB}"/>
                  </a:ext>
                </a:extLst>
              </p:cNvPr>
              <p:cNvSpPr txBox="1">
                <a:spLocks noRot="1" noChangeAspect="1" noMove="1" noResize="1" noEditPoints="1" noAdjustHandles="1" noChangeArrowheads="1" noChangeShapeType="1" noTextEdit="1"/>
              </p:cNvSpPr>
              <p:nvPr/>
            </p:nvSpPr>
            <p:spPr>
              <a:xfrm>
                <a:off x="10897206" y="5283892"/>
                <a:ext cx="219867" cy="215444"/>
              </a:xfrm>
              <a:prstGeom prst="rect">
                <a:avLst/>
              </a:prstGeom>
              <a:blipFill>
                <a:blip r:embed="rId27"/>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9ABC749F-E502-BCE9-0605-70D3A34D8260}"/>
                  </a:ext>
                </a:extLst>
              </p:cNvPr>
              <p:cNvSpPr txBox="1"/>
              <p:nvPr/>
            </p:nvSpPr>
            <p:spPr>
              <a:xfrm>
                <a:off x="10870417" y="4740480"/>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96" name="文本框 95">
                <a:extLst>
                  <a:ext uri="{FF2B5EF4-FFF2-40B4-BE49-F238E27FC236}">
                    <a16:creationId xmlns:a16="http://schemas.microsoft.com/office/drawing/2014/main" id="{9ABC749F-E502-BCE9-0605-70D3A34D8260}"/>
                  </a:ext>
                </a:extLst>
              </p:cNvPr>
              <p:cNvSpPr txBox="1">
                <a:spLocks noRot="1" noChangeAspect="1" noMove="1" noResize="1" noEditPoints="1" noAdjustHandles="1" noChangeArrowheads="1" noChangeShapeType="1" noTextEdit="1"/>
              </p:cNvSpPr>
              <p:nvPr/>
            </p:nvSpPr>
            <p:spPr>
              <a:xfrm>
                <a:off x="10870417" y="4740480"/>
                <a:ext cx="207173" cy="215444"/>
              </a:xfrm>
              <a:prstGeom prst="rect">
                <a:avLst/>
              </a:prstGeom>
              <a:blipFill>
                <a:blip r:embed="rId28"/>
                <a:stretch>
                  <a:fillRect l="-17647" b="-8571"/>
                </a:stretch>
              </a:blipFill>
            </p:spPr>
            <p:txBody>
              <a:bodyPr/>
              <a:lstStyle/>
              <a:p>
                <a:r>
                  <a:rPr lang="zh-CN" altLang="en-US">
                    <a:noFill/>
                  </a:rPr>
                  <a:t> </a:t>
                </a:r>
              </a:p>
            </p:txBody>
          </p:sp>
        </mc:Fallback>
      </mc:AlternateContent>
      <p:cxnSp>
        <p:nvCxnSpPr>
          <p:cNvPr id="97" name="直线连接符 66">
            <a:extLst>
              <a:ext uri="{FF2B5EF4-FFF2-40B4-BE49-F238E27FC236}">
                <a16:creationId xmlns:a16="http://schemas.microsoft.com/office/drawing/2014/main" id="{F8CDD85F-5C9E-017E-D9CF-F93B160BB9A8}"/>
              </a:ext>
            </a:extLst>
          </p:cNvPr>
          <p:cNvCxnSpPr>
            <a:cxnSpLocks/>
          </p:cNvCxnSpPr>
          <p:nvPr/>
        </p:nvCxnSpPr>
        <p:spPr>
          <a:xfrm>
            <a:off x="11032497" y="3768364"/>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98" name="直线连接符 66">
            <a:extLst>
              <a:ext uri="{FF2B5EF4-FFF2-40B4-BE49-F238E27FC236}">
                <a16:creationId xmlns:a16="http://schemas.microsoft.com/office/drawing/2014/main" id="{820217FE-72CC-659C-EDA0-239087306B26}"/>
              </a:ext>
            </a:extLst>
          </p:cNvPr>
          <p:cNvCxnSpPr>
            <a:cxnSpLocks/>
          </p:cNvCxnSpPr>
          <p:nvPr/>
        </p:nvCxnSpPr>
        <p:spPr>
          <a:xfrm>
            <a:off x="10789161" y="3985901"/>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9" name="直线连接符 66">
            <a:extLst>
              <a:ext uri="{FF2B5EF4-FFF2-40B4-BE49-F238E27FC236}">
                <a16:creationId xmlns:a16="http://schemas.microsoft.com/office/drawing/2014/main" id="{652F0390-C58B-3ADE-502A-5ABE1F0A9965}"/>
              </a:ext>
            </a:extLst>
          </p:cNvPr>
          <p:cNvCxnSpPr>
            <a:cxnSpLocks/>
          </p:cNvCxnSpPr>
          <p:nvPr/>
        </p:nvCxnSpPr>
        <p:spPr>
          <a:xfrm>
            <a:off x="10891901" y="4973499"/>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101" name="矩形 100">
            <a:extLst>
              <a:ext uri="{FF2B5EF4-FFF2-40B4-BE49-F238E27FC236}">
                <a16:creationId xmlns:a16="http://schemas.microsoft.com/office/drawing/2014/main" id="{DD3192BF-DBE0-C14C-3C55-91D3EF1F4656}"/>
              </a:ext>
            </a:extLst>
          </p:cNvPr>
          <p:cNvSpPr/>
          <p:nvPr/>
        </p:nvSpPr>
        <p:spPr>
          <a:xfrm>
            <a:off x="10794004" y="4960553"/>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线连接符 66">
            <a:extLst>
              <a:ext uri="{FF2B5EF4-FFF2-40B4-BE49-F238E27FC236}">
                <a16:creationId xmlns:a16="http://schemas.microsoft.com/office/drawing/2014/main" id="{8D4CD478-2F5C-E212-6991-B19527100F57}"/>
              </a:ext>
            </a:extLst>
          </p:cNvPr>
          <p:cNvCxnSpPr>
            <a:cxnSpLocks/>
          </p:cNvCxnSpPr>
          <p:nvPr/>
        </p:nvCxnSpPr>
        <p:spPr>
          <a:xfrm>
            <a:off x="10800935" y="5064614"/>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03" name="直线连接符 66">
            <a:extLst>
              <a:ext uri="{FF2B5EF4-FFF2-40B4-BE49-F238E27FC236}">
                <a16:creationId xmlns:a16="http://schemas.microsoft.com/office/drawing/2014/main" id="{B9AE31AC-21C6-6823-DE93-3F8A7CC5AD26}"/>
              </a:ext>
            </a:extLst>
          </p:cNvPr>
          <p:cNvCxnSpPr>
            <a:cxnSpLocks/>
          </p:cNvCxnSpPr>
          <p:nvPr/>
        </p:nvCxnSpPr>
        <p:spPr>
          <a:xfrm>
            <a:off x="11021673" y="4969079"/>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104" name="直线连接符 66">
            <a:extLst>
              <a:ext uri="{FF2B5EF4-FFF2-40B4-BE49-F238E27FC236}">
                <a16:creationId xmlns:a16="http://schemas.microsoft.com/office/drawing/2014/main" id="{2C31F95D-5457-922D-B749-410BB4E99ECB}"/>
              </a:ext>
            </a:extLst>
          </p:cNvPr>
          <p:cNvCxnSpPr>
            <a:cxnSpLocks/>
          </p:cNvCxnSpPr>
          <p:nvPr/>
        </p:nvCxnSpPr>
        <p:spPr>
          <a:xfrm>
            <a:off x="10796317" y="5203622"/>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105" name="矩形 104">
            <a:extLst>
              <a:ext uri="{FF2B5EF4-FFF2-40B4-BE49-F238E27FC236}">
                <a16:creationId xmlns:a16="http://schemas.microsoft.com/office/drawing/2014/main" id="{1F26F2A0-EB3E-0A40-6A05-FF055AA0924F}"/>
              </a:ext>
            </a:extLst>
          </p:cNvPr>
          <p:cNvSpPr/>
          <p:nvPr/>
        </p:nvSpPr>
        <p:spPr>
          <a:xfrm>
            <a:off x="10694006" y="3720838"/>
            <a:ext cx="562160" cy="177537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677DC88E-16C3-22A6-E08C-F11DA5AC4F14}"/>
              </a:ext>
            </a:extLst>
          </p:cNvPr>
          <p:cNvSpPr/>
          <p:nvPr/>
        </p:nvSpPr>
        <p:spPr>
          <a:xfrm>
            <a:off x="10807374" y="4532775"/>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835DF982-1B42-8DF3-D19B-07820BFBB2B4}"/>
              </a:ext>
            </a:extLst>
          </p:cNvPr>
          <p:cNvSpPr/>
          <p:nvPr/>
        </p:nvSpPr>
        <p:spPr>
          <a:xfrm>
            <a:off x="10791886" y="3767622"/>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CF91EC84-448A-277F-BC2B-2F83522F93FD}"/>
              </a:ext>
            </a:extLst>
          </p:cNvPr>
          <p:cNvSpPr/>
          <p:nvPr/>
        </p:nvSpPr>
        <p:spPr>
          <a:xfrm>
            <a:off x="11025179" y="3762202"/>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1" name="矩形 110">
            <a:extLst>
              <a:ext uri="{FF2B5EF4-FFF2-40B4-BE49-F238E27FC236}">
                <a16:creationId xmlns:a16="http://schemas.microsoft.com/office/drawing/2014/main" id="{93A66960-07BD-A0FF-EC6F-FB2A40D6FCCD}"/>
              </a:ext>
            </a:extLst>
          </p:cNvPr>
          <p:cNvSpPr/>
          <p:nvPr/>
        </p:nvSpPr>
        <p:spPr>
          <a:xfrm>
            <a:off x="10914604" y="3992649"/>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7" name="矩形 116">
            <a:extLst>
              <a:ext uri="{FF2B5EF4-FFF2-40B4-BE49-F238E27FC236}">
                <a16:creationId xmlns:a16="http://schemas.microsoft.com/office/drawing/2014/main" id="{385D95E0-21FD-6312-C020-9AD7ECD87558}"/>
              </a:ext>
            </a:extLst>
          </p:cNvPr>
          <p:cNvSpPr/>
          <p:nvPr/>
        </p:nvSpPr>
        <p:spPr>
          <a:xfrm>
            <a:off x="10811366" y="4641231"/>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8" name="矩形 117">
            <a:extLst>
              <a:ext uri="{FF2B5EF4-FFF2-40B4-BE49-F238E27FC236}">
                <a16:creationId xmlns:a16="http://schemas.microsoft.com/office/drawing/2014/main" id="{EF605753-DA8C-F201-29D2-A909977256BC}"/>
              </a:ext>
            </a:extLst>
          </p:cNvPr>
          <p:cNvSpPr/>
          <p:nvPr/>
        </p:nvSpPr>
        <p:spPr>
          <a:xfrm>
            <a:off x="11034487" y="4631995"/>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矩形 118">
            <a:extLst>
              <a:ext uri="{FF2B5EF4-FFF2-40B4-BE49-F238E27FC236}">
                <a16:creationId xmlns:a16="http://schemas.microsoft.com/office/drawing/2014/main" id="{530BF953-04F4-2950-B8A4-C3D11D128825}"/>
              </a:ext>
            </a:extLst>
          </p:cNvPr>
          <p:cNvSpPr/>
          <p:nvPr/>
        </p:nvSpPr>
        <p:spPr>
          <a:xfrm>
            <a:off x="10900743" y="5077229"/>
            <a:ext cx="1116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矩形 119">
            <a:extLst>
              <a:ext uri="{FF2B5EF4-FFF2-40B4-BE49-F238E27FC236}">
                <a16:creationId xmlns:a16="http://schemas.microsoft.com/office/drawing/2014/main" id="{DAE17F3E-F7A1-40DD-FB86-89D99EFFB7CF}"/>
              </a:ext>
            </a:extLst>
          </p:cNvPr>
          <p:cNvSpPr/>
          <p:nvPr/>
        </p:nvSpPr>
        <p:spPr>
          <a:xfrm>
            <a:off x="11030215" y="5077233"/>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1" name="直线连接符 66">
            <a:extLst>
              <a:ext uri="{FF2B5EF4-FFF2-40B4-BE49-F238E27FC236}">
                <a16:creationId xmlns:a16="http://schemas.microsoft.com/office/drawing/2014/main" id="{BC3DA230-87B4-C546-4E97-166553FDBB11}"/>
              </a:ext>
            </a:extLst>
          </p:cNvPr>
          <p:cNvCxnSpPr>
            <a:cxnSpLocks/>
          </p:cNvCxnSpPr>
          <p:nvPr/>
        </p:nvCxnSpPr>
        <p:spPr>
          <a:xfrm>
            <a:off x="10931620" y="4400713"/>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122" name="矩形 121">
            <a:extLst>
              <a:ext uri="{FF2B5EF4-FFF2-40B4-BE49-F238E27FC236}">
                <a16:creationId xmlns:a16="http://schemas.microsoft.com/office/drawing/2014/main" id="{A83E3F70-3D74-ACEA-2D29-48A99DC99A55}"/>
              </a:ext>
            </a:extLst>
          </p:cNvPr>
          <p:cNvSpPr/>
          <p:nvPr/>
        </p:nvSpPr>
        <p:spPr>
          <a:xfrm>
            <a:off x="10800935" y="4394117"/>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4" name="直线连接符 66">
            <a:extLst>
              <a:ext uri="{FF2B5EF4-FFF2-40B4-BE49-F238E27FC236}">
                <a16:creationId xmlns:a16="http://schemas.microsoft.com/office/drawing/2014/main" id="{4A256E1C-755E-E1B7-1323-5B3FBD1FC8F5}"/>
              </a:ext>
            </a:extLst>
          </p:cNvPr>
          <p:cNvCxnSpPr>
            <a:cxnSpLocks/>
          </p:cNvCxnSpPr>
          <p:nvPr/>
        </p:nvCxnSpPr>
        <p:spPr>
          <a:xfrm>
            <a:off x="10807374" y="4527362"/>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25" name="直线连接符 66">
            <a:extLst>
              <a:ext uri="{FF2B5EF4-FFF2-40B4-BE49-F238E27FC236}">
                <a16:creationId xmlns:a16="http://schemas.microsoft.com/office/drawing/2014/main" id="{4FA9FCCE-E57C-9094-2534-6535FDB3F46D}"/>
              </a:ext>
            </a:extLst>
          </p:cNvPr>
          <p:cNvCxnSpPr>
            <a:cxnSpLocks/>
          </p:cNvCxnSpPr>
          <p:nvPr/>
        </p:nvCxnSpPr>
        <p:spPr>
          <a:xfrm>
            <a:off x="11037348" y="4405333"/>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126" name="直线连接符 66">
            <a:extLst>
              <a:ext uri="{FF2B5EF4-FFF2-40B4-BE49-F238E27FC236}">
                <a16:creationId xmlns:a16="http://schemas.microsoft.com/office/drawing/2014/main" id="{06B61B33-902B-FCBF-0FCA-7E623F7D464D}"/>
              </a:ext>
            </a:extLst>
          </p:cNvPr>
          <p:cNvCxnSpPr>
            <a:cxnSpLocks/>
          </p:cNvCxnSpPr>
          <p:nvPr/>
        </p:nvCxnSpPr>
        <p:spPr>
          <a:xfrm>
            <a:off x="10803248" y="4622870"/>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515" name="文本框 514">
            <a:extLst>
              <a:ext uri="{FF2B5EF4-FFF2-40B4-BE49-F238E27FC236}">
                <a16:creationId xmlns:a16="http://schemas.microsoft.com/office/drawing/2014/main" id="{35F5BA45-28C0-50FC-2118-9E0AF682AFDD}"/>
              </a:ext>
            </a:extLst>
          </p:cNvPr>
          <p:cNvSpPr txBox="1"/>
          <p:nvPr/>
        </p:nvSpPr>
        <p:spPr>
          <a:xfrm>
            <a:off x="2291367" y="4524704"/>
            <a:ext cx="1644783"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Resilien</a:t>
            </a:r>
            <a:r>
              <a:rPr lang="en-US" altLang="zh-CN" sz="1400" dirty="0">
                <a:latin typeface="Times New Roman" panose="02020603050405020304" pitchFamily="18" charset="0"/>
                <a:cs typeface="Times New Roman" panose="02020603050405020304" pitchFamily="18" charset="0"/>
              </a:rPr>
              <a:t>t </a:t>
            </a:r>
            <a:r>
              <a:rPr lang="en" altLang="zh-CN" sz="1400" dirty="0">
                <a:latin typeface="Times New Roman" panose="02020603050405020304" pitchFamily="18" charset="0"/>
                <a:cs typeface="Times New Roman" panose="02020603050405020304" pitchFamily="18" charset="0"/>
              </a:rPr>
              <a:t>structure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 altLang="zh-CN" sz="1400" dirty="0">
                <a:latin typeface="Times New Roman" panose="02020603050405020304" pitchFamily="18" charset="0"/>
                <a:cs typeface="Times New Roman" panose="02020603050405020304" pitchFamily="18" charset="0"/>
              </a:rPr>
              <a:t>analyzer</a:t>
            </a:r>
            <a:endParaRPr lang="zh-CN" altLang="en-US" sz="1400" dirty="0">
              <a:latin typeface="Times New Roman" panose="02020603050405020304" pitchFamily="18" charset="0"/>
              <a:cs typeface="Times New Roman" panose="02020603050405020304" pitchFamily="18" charset="0"/>
            </a:endParaRPr>
          </a:p>
        </p:txBody>
      </p:sp>
      <p:cxnSp>
        <p:nvCxnSpPr>
          <p:cNvPr id="518" name="直接箭头连接符 262">
            <a:extLst>
              <a:ext uri="{FF2B5EF4-FFF2-40B4-BE49-F238E27FC236}">
                <a16:creationId xmlns:a16="http://schemas.microsoft.com/office/drawing/2014/main" id="{4C7A8A9C-0AC2-FCF9-2759-2722C09625B5}"/>
              </a:ext>
            </a:extLst>
          </p:cNvPr>
          <p:cNvCxnSpPr>
            <a:cxnSpLocks/>
          </p:cNvCxnSpPr>
          <p:nvPr/>
        </p:nvCxnSpPr>
        <p:spPr>
          <a:xfrm flipV="1">
            <a:off x="3237273" y="5069545"/>
            <a:ext cx="0" cy="3106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9" name="直接箭头连接符 262">
            <a:extLst>
              <a:ext uri="{FF2B5EF4-FFF2-40B4-BE49-F238E27FC236}">
                <a16:creationId xmlns:a16="http://schemas.microsoft.com/office/drawing/2014/main" id="{03B4D844-8C13-58EC-94FF-F637B3AB4E05}"/>
              </a:ext>
            </a:extLst>
          </p:cNvPr>
          <p:cNvCxnSpPr>
            <a:cxnSpLocks/>
          </p:cNvCxnSpPr>
          <p:nvPr/>
        </p:nvCxnSpPr>
        <p:spPr>
          <a:xfrm flipV="1">
            <a:off x="3237273" y="4385278"/>
            <a:ext cx="0" cy="1954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1" name="直接箭头连接符 262">
            <a:extLst>
              <a:ext uri="{FF2B5EF4-FFF2-40B4-BE49-F238E27FC236}">
                <a16:creationId xmlns:a16="http://schemas.microsoft.com/office/drawing/2014/main" id="{F078D906-15C3-9945-DFA5-F28DA035828D}"/>
              </a:ext>
            </a:extLst>
          </p:cNvPr>
          <p:cNvCxnSpPr>
            <a:cxnSpLocks/>
          </p:cNvCxnSpPr>
          <p:nvPr/>
        </p:nvCxnSpPr>
        <p:spPr>
          <a:xfrm>
            <a:off x="2207799" y="5630398"/>
            <a:ext cx="3703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2" name="直接箭头连接符 262">
            <a:extLst>
              <a:ext uri="{FF2B5EF4-FFF2-40B4-BE49-F238E27FC236}">
                <a16:creationId xmlns:a16="http://schemas.microsoft.com/office/drawing/2014/main" id="{543DB699-D694-A7AD-A553-41D462AB2B4B}"/>
              </a:ext>
            </a:extLst>
          </p:cNvPr>
          <p:cNvCxnSpPr>
            <a:cxnSpLocks/>
          </p:cNvCxnSpPr>
          <p:nvPr/>
        </p:nvCxnSpPr>
        <p:spPr>
          <a:xfrm>
            <a:off x="3610734" y="5679281"/>
            <a:ext cx="48602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2" name="连接符: 肘形 401">
            <a:extLst>
              <a:ext uri="{FF2B5EF4-FFF2-40B4-BE49-F238E27FC236}">
                <a16:creationId xmlns:a16="http://schemas.microsoft.com/office/drawing/2014/main" id="{8B361FE4-52CA-0D0B-D90E-B3B501AFA5A7}"/>
              </a:ext>
            </a:extLst>
          </p:cNvPr>
          <p:cNvCxnSpPr>
            <a:cxnSpLocks/>
            <a:stCxn id="55" idx="3"/>
          </p:cNvCxnSpPr>
          <p:nvPr/>
        </p:nvCxnSpPr>
        <p:spPr>
          <a:xfrm rot="16200000" flipH="1" flipV="1">
            <a:off x="2949467" y="1914287"/>
            <a:ext cx="611012" cy="6085967"/>
          </a:xfrm>
          <a:prstGeom prst="bentConnector4">
            <a:avLst>
              <a:gd name="adj1" fmla="val -43060"/>
              <a:gd name="adj2" fmla="val 100050"/>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49" name="直接箭头连接符 574">
            <a:extLst>
              <a:ext uri="{FF2B5EF4-FFF2-40B4-BE49-F238E27FC236}">
                <a16:creationId xmlns:a16="http://schemas.microsoft.com/office/drawing/2014/main" id="{81DBE6F5-3A30-D94A-54D8-C426A922043C}"/>
              </a:ext>
            </a:extLst>
          </p:cNvPr>
          <p:cNvCxnSpPr>
            <a:cxnSpLocks/>
          </p:cNvCxnSpPr>
          <p:nvPr/>
        </p:nvCxnSpPr>
        <p:spPr>
          <a:xfrm>
            <a:off x="4672432" y="6054336"/>
            <a:ext cx="9024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40584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8BE84B1-4D24-B918-EA90-8EF099748038}"/>
              </a:ext>
            </a:extLst>
          </p:cNvPr>
          <p:cNvSpPr txBox="1"/>
          <p:nvPr/>
        </p:nvSpPr>
        <p:spPr>
          <a:xfrm>
            <a:off x="783730" y="2707090"/>
            <a:ext cx="10054137" cy="2554545"/>
          </a:xfrm>
          <a:prstGeom prst="rect">
            <a:avLst/>
          </a:prstGeom>
          <a:noFill/>
        </p:spPr>
        <p:txBody>
          <a:bodyPr wrap="square">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RQ1: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Can our scheme perform effectively for ownership verification on diverse datasets</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有效性 单个数据集下做</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RQ2: What is the comprehensive superiority of our scheme achieve compared to baselines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across different distributions?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混合分布的性能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40%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60%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80%</a:t>
            </a: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RQ3: Does our scheme enable effective dataset ownership verification under various attack methods?</a:t>
            </a: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鲁棒性 选几种攻击方法来检测鲁棒性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RQ4: Whether our scheme is transferable across various popular GNN architectures?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可迁移性实验</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RQ5: What is the role each module plays in enhancing the v</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erification</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performance</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消融实验</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22E61E1-01E6-37A1-D418-75AAC65A8136}"/>
              </a:ext>
            </a:extLst>
          </p:cNvPr>
          <p:cNvSpPr txBox="1"/>
          <p:nvPr/>
        </p:nvSpPr>
        <p:spPr>
          <a:xfrm>
            <a:off x="874561" y="598693"/>
            <a:ext cx="6180603" cy="338554"/>
          </a:xfrm>
          <a:prstGeom prst="rect">
            <a:avLst/>
          </a:prstGeom>
          <a:noFill/>
        </p:spPr>
        <p:txBody>
          <a:bodyPr wrap="none" rtlCol="0">
            <a:spAutoFit/>
          </a:bodyPr>
          <a:lstStyle/>
          <a:p>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Cora-ML</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err="1">
                <a:latin typeface="Times New Roman" panose="02020603050405020304" pitchFamily="18" charset="0"/>
                <a:ea typeface="宋体" panose="02010600030101010101" pitchFamily="2" charset="-122"/>
                <a:cs typeface="Times New Roman" panose="02020603050405020304" pitchFamily="18" charset="0"/>
              </a:rPr>
              <a:t>CiteSeer</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-ML</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err="1">
                <a:latin typeface="Times New Roman" panose="02020603050405020304" pitchFamily="18" charset="0"/>
                <a:ea typeface="宋体" panose="02010600030101010101" pitchFamily="2" charset="-122"/>
                <a:cs typeface="Times New Roman" panose="02020603050405020304" pitchFamily="18" charset="0"/>
              </a:rPr>
              <a:t>Arxiv-HepPh</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err="1">
                <a:latin typeface="Times New Roman" panose="02020603050405020304" pitchFamily="18" charset="0"/>
                <a:ea typeface="宋体" panose="02010600030101010101" pitchFamily="2" charset="-122"/>
                <a:cs typeface="Times New Roman" panose="02020603050405020304" pitchFamily="18" charset="0"/>
              </a:rPr>
              <a:t>ArXiv</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-CS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Reddit</a:t>
            </a:r>
            <a:endPar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B3E1EFF2-1D9B-A0FD-9845-A6B3AE4D6B54}"/>
              </a:ext>
            </a:extLst>
          </p:cNvPr>
          <p:cNvSpPr txBox="1"/>
          <p:nvPr/>
        </p:nvSpPr>
        <p:spPr>
          <a:xfrm>
            <a:off x="874561" y="1014884"/>
            <a:ext cx="5412059" cy="338554"/>
          </a:xfrm>
          <a:prstGeom prst="rect">
            <a:avLst/>
          </a:prstGeom>
          <a:noFill/>
        </p:spPr>
        <p:txBody>
          <a:bodyPr wrap="none" rtlCol="0">
            <a:spAutoFit/>
          </a:bodyPr>
          <a:lstStyle/>
          <a:p>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LLM: </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Qwen3‑7B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Qwen3‑14B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Llama3-8B and Llama3-13B</a:t>
            </a:r>
          </a:p>
        </p:txBody>
      </p:sp>
      <p:sp>
        <p:nvSpPr>
          <p:cNvPr id="5" name="文本框 4">
            <a:extLst>
              <a:ext uri="{FF2B5EF4-FFF2-40B4-BE49-F238E27FC236}">
                <a16:creationId xmlns:a16="http://schemas.microsoft.com/office/drawing/2014/main" id="{EA36425D-DC65-4F61-F148-49A34FCD6E0A}"/>
              </a:ext>
            </a:extLst>
          </p:cNvPr>
          <p:cNvSpPr txBox="1"/>
          <p:nvPr/>
        </p:nvSpPr>
        <p:spPr>
          <a:xfrm>
            <a:off x="853433" y="1442305"/>
            <a:ext cx="3111429" cy="338554"/>
          </a:xfrm>
          <a:prstGeom prst="rect">
            <a:avLst/>
          </a:prstGeom>
          <a:noFill/>
        </p:spPr>
        <p:txBody>
          <a:bodyPr wrap="none" rtlCol="0">
            <a:spAutoFit/>
          </a:bodyPr>
          <a:lstStyle/>
          <a:p>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GNN:</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GCN</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GAT</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GIN</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RGCN</a:t>
            </a:r>
            <a:endPar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D376C73D-1D87-216F-3630-886751199556}"/>
              </a:ext>
            </a:extLst>
          </p:cNvPr>
          <p:cNvSpPr txBox="1"/>
          <p:nvPr/>
        </p:nvSpPr>
        <p:spPr>
          <a:xfrm>
            <a:off x="874561" y="1730322"/>
            <a:ext cx="3979807" cy="338554"/>
          </a:xfrm>
          <a:prstGeom prst="rect">
            <a:avLst/>
          </a:prstGeom>
          <a:noFill/>
        </p:spPr>
        <p:txBody>
          <a:bodyPr wrap="none" rtlCol="0">
            <a:spAutoFit/>
          </a:bodyPr>
          <a:lstStyle/>
          <a:p>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baseLine</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GTA UGBA DPGBA SPEAR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2026</a:t>
            </a:r>
            <a:endPar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22EBC1D-3ADC-7E06-21A1-52B22CB61631}"/>
              </a:ext>
            </a:extLst>
          </p:cNvPr>
          <p:cNvSpPr txBox="1"/>
          <p:nvPr/>
        </p:nvSpPr>
        <p:spPr>
          <a:xfrm>
            <a:off x="853433" y="2040498"/>
            <a:ext cx="3621504"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Attack methods: prune OD RIGBD MAD</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526F87C-3EA2-C19F-40CD-4D9069F64852}"/>
              </a:ext>
            </a:extLst>
          </p:cNvPr>
          <p:cNvSpPr txBox="1"/>
          <p:nvPr/>
        </p:nvSpPr>
        <p:spPr>
          <a:xfrm>
            <a:off x="853433" y="2379052"/>
            <a:ext cx="457048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评价指标</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R@1%</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R@5%  </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换个表示方式 新符号 </a:t>
            </a:r>
          </a:p>
        </p:txBody>
      </p:sp>
      <p:sp>
        <p:nvSpPr>
          <p:cNvPr id="13" name="文本框 12">
            <a:extLst>
              <a:ext uri="{FF2B5EF4-FFF2-40B4-BE49-F238E27FC236}">
                <a16:creationId xmlns:a16="http://schemas.microsoft.com/office/drawing/2014/main" id="{8BF56261-48F8-A2CA-DF07-3B35558FA51C}"/>
              </a:ext>
            </a:extLst>
          </p:cNvPr>
          <p:cNvSpPr txBox="1"/>
          <p:nvPr/>
        </p:nvSpPr>
        <p:spPr>
          <a:xfrm>
            <a:off x="8910917" y="475582"/>
            <a:ext cx="2406522" cy="923330"/>
          </a:xfrm>
          <a:prstGeom prst="rect">
            <a:avLst/>
          </a:prstGeom>
          <a:noFill/>
        </p:spPr>
        <p:txBody>
          <a:bodyPr wrap="square" rtlCol="0">
            <a:spAutoFit/>
          </a:bodyPr>
          <a:lstStyle/>
          <a:p>
            <a:r>
              <a:rPr lang="zh-CN" altLang="en-US" dirty="0"/>
              <a:t>关键词</a:t>
            </a:r>
            <a:endParaRPr lang="en-US" altLang="zh-CN" dirty="0"/>
          </a:p>
          <a:p>
            <a:r>
              <a:rPr lang="zh-CN" altLang="en-US" dirty="0"/>
              <a:t>摘要</a:t>
            </a:r>
            <a:endParaRPr lang="en-US" altLang="zh-CN" dirty="0"/>
          </a:p>
          <a:p>
            <a:r>
              <a:rPr lang="zh-CN" altLang="en-US" dirty="0"/>
              <a:t>类别</a:t>
            </a:r>
          </a:p>
        </p:txBody>
      </p:sp>
      <p:sp>
        <p:nvSpPr>
          <p:cNvPr id="14" name="文本框 13">
            <a:extLst>
              <a:ext uri="{FF2B5EF4-FFF2-40B4-BE49-F238E27FC236}">
                <a16:creationId xmlns:a16="http://schemas.microsoft.com/office/drawing/2014/main" id="{EB565FE5-40A2-7B81-7294-88D0ECD922A1}"/>
              </a:ext>
            </a:extLst>
          </p:cNvPr>
          <p:cNvSpPr txBox="1"/>
          <p:nvPr/>
        </p:nvSpPr>
        <p:spPr>
          <a:xfrm>
            <a:off x="5810798" y="2337758"/>
            <a:ext cx="2853666" cy="369332"/>
          </a:xfrm>
          <a:prstGeom prst="rect">
            <a:avLst/>
          </a:prstGeom>
          <a:noFill/>
        </p:spPr>
        <p:txBody>
          <a:bodyPr wrap="none" rtlCol="0">
            <a:spAutoFit/>
          </a:bodyPr>
          <a:lstStyle/>
          <a:p>
            <a:r>
              <a:rPr lang="en-US" altLang="zh-CN" dirty="0">
                <a:solidFill>
                  <a:srgbClr val="FF0000"/>
                </a:solidFill>
              </a:rPr>
              <a:t>Reddit@20% </a:t>
            </a:r>
            <a:r>
              <a:rPr lang="zh-CN" altLang="en-US" dirty="0">
                <a:solidFill>
                  <a:srgbClr val="FF0000"/>
                </a:solidFill>
              </a:rPr>
              <a:t>表达不够灵活</a:t>
            </a:r>
          </a:p>
        </p:txBody>
      </p:sp>
    </p:spTree>
    <p:extLst>
      <p:ext uri="{BB962C8B-B14F-4D97-AF65-F5344CB8AC3E}">
        <p14:creationId xmlns:p14="http://schemas.microsoft.com/office/powerpoint/2010/main" val="19883374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C6DB69B5-3C91-E335-F4F5-E5E784A58ECF}"/>
              </a:ext>
            </a:extLst>
          </p:cNvPr>
          <p:cNvSpPr/>
          <p:nvPr/>
        </p:nvSpPr>
        <p:spPr>
          <a:xfrm>
            <a:off x="2184970" y="18441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5F87FB0F-11FB-968D-D72D-75DE2819B1EB}"/>
              </a:ext>
            </a:extLst>
          </p:cNvPr>
          <p:cNvSpPr/>
          <p:nvPr/>
        </p:nvSpPr>
        <p:spPr>
          <a:xfrm>
            <a:off x="2555394" y="222877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BC9BB1AF-D7AE-885D-1122-B66170773EE2}"/>
              </a:ext>
            </a:extLst>
          </p:cNvPr>
          <p:cNvSpPr/>
          <p:nvPr/>
        </p:nvSpPr>
        <p:spPr>
          <a:xfrm>
            <a:off x="2597195" y="133186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A9F90025-189B-A931-7438-49DDB5FC5B32}"/>
              </a:ext>
            </a:extLst>
          </p:cNvPr>
          <p:cNvSpPr/>
          <p:nvPr/>
        </p:nvSpPr>
        <p:spPr>
          <a:xfrm>
            <a:off x="2684718" y="180732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 name="椭圆 7">
            <a:extLst>
              <a:ext uri="{FF2B5EF4-FFF2-40B4-BE49-F238E27FC236}">
                <a16:creationId xmlns:a16="http://schemas.microsoft.com/office/drawing/2014/main" id="{93022F4B-EB62-DF29-CC24-3099008D862B}"/>
              </a:ext>
            </a:extLst>
          </p:cNvPr>
          <p:cNvSpPr/>
          <p:nvPr/>
        </p:nvSpPr>
        <p:spPr>
          <a:xfrm>
            <a:off x="2986312" y="20752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 name="椭圆 8">
            <a:extLst>
              <a:ext uri="{FF2B5EF4-FFF2-40B4-BE49-F238E27FC236}">
                <a16:creationId xmlns:a16="http://schemas.microsoft.com/office/drawing/2014/main" id="{12FDC93A-1BE9-04C1-9658-077151B81B54}"/>
              </a:ext>
            </a:extLst>
          </p:cNvPr>
          <p:cNvSpPr/>
          <p:nvPr/>
        </p:nvSpPr>
        <p:spPr>
          <a:xfrm>
            <a:off x="2979605" y="152347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0" name="直接连接符 9">
            <a:extLst>
              <a:ext uri="{FF2B5EF4-FFF2-40B4-BE49-F238E27FC236}">
                <a16:creationId xmlns:a16="http://schemas.microsoft.com/office/drawing/2014/main" id="{DFCFA555-273F-1343-BFE4-2EC8D4F59466}"/>
              </a:ext>
            </a:extLst>
          </p:cNvPr>
          <p:cNvCxnSpPr>
            <a:cxnSpLocks/>
            <a:stCxn id="7" idx="0"/>
            <a:endCxn id="6" idx="4"/>
          </p:cNvCxnSpPr>
          <p:nvPr/>
        </p:nvCxnSpPr>
        <p:spPr>
          <a:xfrm flipH="1" flipV="1">
            <a:off x="2661489" y="146759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11" name="直接连接符 10">
            <a:extLst>
              <a:ext uri="{FF2B5EF4-FFF2-40B4-BE49-F238E27FC236}">
                <a16:creationId xmlns:a16="http://schemas.microsoft.com/office/drawing/2014/main" id="{CDF1F82A-FE8E-05B3-B253-A7D50800A9E2}"/>
              </a:ext>
            </a:extLst>
          </p:cNvPr>
          <p:cNvCxnSpPr>
            <a:cxnSpLocks/>
            <a:stCxn id="4" idx="7"/>
            <a:endCxn id="6" idx="2"/>
          </p:cNvCxnSpPr>
          <p:nvPr/>
        </p:nvCxnSpPr>
        <p:spPr>
          <a:xfrm flipV="1">
            <a:off x="2294727" y="139973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12" name="直接连接符 11">
            <a:extLst>
              <a:ext uri="{FF2B5EF4-FFF2-40B4-BE49-F238E27FC236}">
                <a16:creationId xmlns:a16="http://schemas.microsoft.com/office/drawing/2014/main" id="{BB06011A-57B2-1152-A430-5A7E1BD61D3E}"/>
              </a:ext>
            </a:extLst>
          </p:cNvPr>
          <p:cNvCxnSpPr>
            <a:cxnSpLocks/>
            <a:stCxn id="5" idx="1"/>
            <a:endCxn id="4" idx="5"/>
          </p:cNvCxnSpPr>
          <p:nvPr/>
        </p:nvCxnSpPr>
        <p:spPr>
          <a:xfrm flipH="1" flipV="1">
            <a:off x="2294727" y="195995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13" name="直接连接符 12">
            <a:extLst>
              <a:ext uri="{FF2B5EF4-FFF2-40B4-BE49-F238E27FC236}">
                <a16:creationId xmlns:a16="http://schemas.microsoft.com/office/drawing/2014/main" id="{9A97B865-04F9-9EA9-7A45-DF63CD833125}"/>
              </a:ext>
            </a:extLst>
          </p:cNvPr>
          <p:cNvCxnSpPr>
            <a:cxnSpLocks/>
            <a:stCxn id="5" idx="7"/>
            <a:endCxn id="7" idx="4"/>
          </p:cNvCxnSpPr>
          <p:nvPr/>
        </p:nvCxnSpPr>
        <p:spPr>
          <a:xfrm flipV="1">
            <a:off x="2665151" y="194305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3BA06B9-4269-602B-150F-35FA2DBA35B1}"/>
              </a:ext>
            </a:extLst>
          </p:cNvPr>
          <p:cNvCxnSpPr>
            <a:cxnSpLocks/>
            <a:stCxn id="7" idx="7"/>
            <a:endCxn id="9" idx="3"/>
          </p:cNvCxnSpPr>
          <p:nvPr/>
        </p:nvCxnSpPr>
        <p:spPr>
          <a:xfrm flipV="1">
            <a:off x="2794475" y="163933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D777AD1-D59E-E271-AACB-095041D7B3E3}"/>
              </a:ext>
            </a:extLst>
          </p:cNvPr>
          <p:cNvCxnSpPr>
            <a:cxnSpLocks/>
            <a:stCxn id="8" idx="1"/>
          </p:cNvCxnSpPr>
          <p:nvPr/>
        </p:nvCxnSpPr>
        <p:spPr>
          <a:xfrm flipH="1" flipV="1">
            <a:off x="2797326" y="189790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4CD5B2B3-46D8-9CF1-6549-0D16BAC1C89F}"/>
              </a:ext>
            </a:extLst>
          </p:cNvPr>
          <p:cNvCxnSpPr>
            <a:cxnSpLocks/>
            <a:stCxn id="8" idx="0"/>
            <a:endCxn id="9" idx="4"/>
          </p:cNvCxnSpPr>
          <p:nvPr/>
        </p:nvCxnSpPr>
        <p:spPr>
          <a:xfrm flipH="1" flipV="1">
            <a:off x="3043899" y="165921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17" name="图片 16">
            <a:extLst>
              <a:ext uri="{FF2B5EF4-FFF2-40B4-BE49-F238E27FC236}">
                <a16:creationId xmlns:a16="http://schemas.microsoft.com/office/drawing/2014/main" id="{45191F5A-2714-D52F-C9A5-FAA8651BB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512" y="1146878"/>
            <a:ext cx="277200" cy="277200"/>
          </a:xfrm>
          <a:prstGeom prst="rect">
            <a:avLst/>
          </a:prstGeom>
        </p:spPr>
      </p:pic>
      <p:pic>
        <p:nvPicPr>
          <p:cNvPr id="18" name="图片 17">
            <a:extLst>
              <a:ext uri="{FF2B5EF4-FFF2-40B4-BE49-F238E27FC236}">
                <a16:creationId xmlns:a16="http://schemas.microsoft.com/office/drawing/2014/main" id="{3726CF10-22EE-183E-4A82-D111416AEC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166" y="1727604"/>
            <a:ext cx="277200" cy="277200"/>
          </a:xfrm>
          <a:prstGeom prst="rect">
            <a:avLst/>
          </a:prstGeom>
        </p:spPr>
      </p:pic>
      <p:pic>
        <p:nvPicPr>
          <p:cNvPr id="19" name="图片 18">
            <a:extLst>
              <a:ext uri="{FF2B5EF4-FFF2-40B4-BE49-F238E27FC236}">
                <a16:creationId xmlns:a16="http://schemas.microsoft.com/office/drawing/2014/main" id="{E79E10E4-2A44-D36D-9988-30AB0DDCE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009" y="2208766"/>
            <a:ext cx="277200" cy="277200"/>
          </a:xfrm>
          <a:prstGeom prst="rect">
            <a:avLst/>
          </a:prstGeom>
        </p:spPr>
      </p:pic>
      <p:pic>
        <p:nvPicPr>
          <p:cNvPr id="20" name="图片 19">
            <a:extLst>
              <a:ext uri="{FF2B5EF4-FFF2-40B4-BE49-F238E27FC236}">
                <a16:creationId xmlns:a16="http://schemas.microsoft.com/office/drawing/2014/main" id="{09A9FCFF-D877-AD38-A583-5F4B2527F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244" y="1264929"/>
            <a:ext cx="277200" cy="277200"/>
          </a:xfrm>
          <a:prstGeom prst="rect">
            <a:avLst/>
          </a:prstGeom>
        </p:spPr>
      </p:pic>
      <p:pic>
        <p:nvPicPr>
          <p:cNvPr id="21" name="图片 20">
            <a:extLst>
              <a:ext uri="{FF2B5EF4-FFF2-40B4-BE49-F238E27FC236}">
                <a16:creationId xmlns:a16="http://schemas.microsoft.com/office/drawing/2014/main" id="{48524FD3-C131-D7E5-78EF-62E9E8E69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8993" y="2058411"/>
            <a:ext cx="277200" cy="277200"/>
          </a:xfrm>
          <a:prstGeom prst="rect">
            <a:avLst/>
          </a:prstGeom>
        </p:spPr>
      </p:pic>
      <p:sp>
        <p:nvSpPr>
          <p:cNvPr id="24" name="椭圆 23">
            <a:extLst>
              <a:ext uri="{FF2B5EF4-FFF2-40B4-BE49-F238E27FC236}">
                <a16:creationId xmlns:a16="http://schemas.microsoft.com/office/drawing/2014/main" id="{C922B52E-249F-2B51-25A0-9A19F92ADAF9}"/>
              </a:ext>
            </a:extLst>
          </p:cNvPr>
          <p:cNvSpPr/>
          <p:nvPr/>
        </p:nvSpPr>
        <p:spPr>
          <a:xfrm>
            <a:off x="1064963" y="381915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F3BD33FB-E78B-5C7B-21E9-2670EC5843EF}"/>
              </a:ext>
            </a:extLst>
          </p:cNvPr>
          <p:cNvSpPr/>
          <p:nvPr/>
        </p:nvSpPr>
        <p:spPr>
          <a:xfrm>
            <a:off x="1460952" y="38191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58141E4C-4C77-0D24-0E7A-51F73F703F20}"/>
              </a:ext>
            </a:extLst>
          </p:cNvPr>
          <p:cNvSpPr/>
          <p:nvPr/>
        </p:nvSpPr>
        <p:spPr>
          <a:xfrm>
            <a:off x="1260372" y="350300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CF849D79-3C65-8A68-E324-7C8D1A383D62}"/>
              </a:ext>
            </a:extLst>
          </p:cNvPr>
          <p:cNvCxnSpPr>
            <a:cxnSpLocks/>
            <a:stCxn id="24" idx="0"/>
            <a:endCxn id="26" idx="3"/>
          </p:cNvCxnSpPr>
          <p:nvPr/>
        </p:nvCxnSpPr>
        <p:spPr>
          <a:xfrm flipV="1">
            <a:off x="1129257" y="361886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33" name="直接连接符 32">
            <a:extLst>
              <a:ext uri="{FF2B5EF4-FFF2-40B4-BE49-F238E27FC236}">
                <a16:creationId xmlns:a16="http://schemas.microsoft.com/office/drawing/2014/main" id="{6273244F-01AC-DF55-E5D3-827F69D1071A}"/>
              </a:ext>
            </a:extLst>
          </p:cNvPr>
          <p:cNvCxnSpPr>
            <a:cxnSpLocks/>
            <a:stCxn id="25" idx="1"/>
            <a:endCxn id="26" idx="5"/>
          </p:cNvCxnSpPr>
          <p:nvPr/>
        </p:nvCxnSpPr>
        <p:spPr>
          <a:xfrm flipH="1" flipV="1">
            <a:off x="1370129" y="361886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36" name="直接连接符 35">
            <a:extLst>
              <a:ext uri="{FF2B5EF4-FFF2-40B4-BE49-F238E27FC236}">
                <a16:creationId xmlns:a16="http://schemas.microsoft.com/office/drawing/2014/main" id="{B55343A3-BDB3-D5C9-2B4F-45A6EBCACCA4}"/>
              </a:ext>
            </a:extLst>
          </p:cNvPr>
          <p:cNvCxnSpPr>
            <a:cxnSpLocks/>
            <a:stCxn id="25" idx="2"/>
            <a:endCxn id="24" idx="6"/>
          </p:cNvCxnSpPr>
          <p:nvPr/>
        </p:nvCxnSpPr>
        <p:spPr>
          <a:xfrm flipH="1">
            <a:off x="1193551" y="388701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39" name="图片 38">
            <a:extLst>
              <a:ext uri="{FF2B5EF4-FFF2-40B4-BE49-F238E27FC236}">
                <a16:creationId xmlns:a16="http://schemas.microsoft.com/office/drawing/2014/main" id="{17A0610F-2CD2-40F0-3A6B-D67508E32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722" y="3491224"/>
            <a:ext cx="180000" cy="180000"/>
          </a:xfrm>
          <a:prstGeom prst="rect">
            <a:avLst/>
          </a:prstGeom>
        </p:spPr>
      </p:pic>
      <p:pic>
        <p:nvPicPr>
          <p:cNvPr id="40" name="图片 39">
            <a:extLst>
              <a:ext uri="{FF2B5EF4-FFF2-40B4-BE49-F238E27FC236}">
                <a16:creationId xmlns:a16="http://schemas.microsoft.com/office/drawing/2014/main" id="{E0DE1313-BBF7-6AEE-A61D-F0A52EB6B2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9841" y="3947845"/>
            <a:ext cx="180000" cy="180000"/>
          </a:xfrm>
          <a:prstGeom prst="rect">
            <a:avLst/>
          </a:prstGeom>
        </p:spPr>
      </p:pic>
      <p:pic>
        <p:nvPicPr>
          <p:cNvPr id="41" name="图片 40">
            <a:extLst>
              <a:ext uri="{FF2B5EF4-FFF2-40B4-BE49-F238E27FC236}">
                <a16:creationId xmlns:a16="http://schemas.microsoft.com/office/drawing/2014/main" id="{6ABE77D7-CC15-50B5-6DFF-D5AB1A56B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126" y="3819151"/>
            <a:ext cx="180000" cy="180000"/>
          </a:xfrm>
          <a:prstGeom prst="rect">
            <a:avLst/>
          </a:prstGeom>
        </p:spPr>
      </p:pic>
      <p:sp>
        <p:nvSpPr>
          <p:cNvPr id="43" name="椭圆 42">
            <a:extLst>
              <a:ext uri="{FF2B5EF4-FFF2-40B4-BE49-F238E27FC236}">
                <a16:creationId xmlns:a16="http://schemas.microsoft.com/office/drawing/2014/main" id="{BD29335F-A843-36CC-0EC3-075286EF4C46}"/>
              </a:ext>
            </a:extLst>
          </p:cNvPr>
          <p:cNvSpPr/>
          <p:nvPr/>
        </p:nvSpPr>
        <p:spPr>
          <a:xfrm>
            <a:off x="1748657" y="366648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D4953D90-FC26-AB81-299B-FEDD6E347B4A}"/>
              </a:ext>
            </a:extLst>
          </p:cNvPr>
          <p:cNvSpPr/>
          <p:nvPr/>
        </p:nvSpPr>
        <p:spPr>
          <a:xfrm>
            <a:off x="1747834" y="3187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48" name="图片 47">
            <a:extLst>
              <a:ext uri="{FF2B5EF4-FFF2-40B4-BE49-F238E27FC236}">
                <a16:creationId xmlns:a16="http://schemas.microsoft.com/office/drawing/2014/main" id="{7709A701-BE51-784D-5636-D3E5FE4A1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7226" y="3174546"/>
            <a:ext cx="180000" cy="180000"/>
          </a:xfrm>
          <a:prstGeom prst="rect">
            <a:avLst/>
          </a:prstGeom>
        </p:spPr>
      </p:pic>
      <p:pic>
        <p:nvPicPr>
          <p:cNvPr id="49" name="图片 48">
            <a:extLst>
              <a:ext uri="{FF2B5EF4-FFF2-40B4-BE49-F238E27FC236}">
                <a16:creationId xmlns:a16="http://schemas.microsoft.com/office/drawing/2014/main" id="{D32E7C06-5905-E4E7-0C5C-73058169E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069" y="3644353"/>
            <a:ext cx="180000" cy="180000"/>
          </a:xfrm>
          <a:prstGeom prst="rect">
            <a:avLst/>
          </a:prstGeom>
        </p:spPr>
      </p:pic>
      <p:sp>
        <p:nvSpPr>
          <p:cNvPr id="51" name="椭圆 50">
            <a:extLst>
              <a:ext uri="{FF2B5EF4-FFF2-40B4-BE49-F238E27FC236}">
                <a16:creationId xmlns:a16="http://schemas.microsoft.com/office/drawing/2014/main" id="{9A1C9087-79D3-FE22-5344-C491AA359D59}"/>
              </a:ext>
            </a:extLst>
          </p:cNvPr>
          <p:cNvSpPr/>
          <p:nvPr/>
        </p:nvSpPr>
        <p:spPr>
          <a:xfrm>
            <a:off x="1353794" y="319620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2" name="图片 51">
            <a:extLst>
              <a:ext uri="{FF2B5EF4-FFF2-40B4-BE49-F238E27FC236}">
                <a16:creationId xmlns:a16="http://schemas.microsoft.com/office/drawing/2014/main" id="{313D7BEF-47C8-F8FE-F121-82924FF66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602" y="3186777"/>
            <a:ext cx="180000" cy="180000"/>
          </a:xfrm>
          <a:prstGeom prst="rect">
            <a:avLst/>
          </a:prstGeom>
        </p:spPr>
      </p:pic>
      <p:cxnSp>
        <p:nvCxnSpPr>
          <p:cNvPr id="55" name="直接连接符 54">
            <a:extLst>
              <a:ext uri="{FF2B5EF4-FFF2-40B4-BE49-F238E27FC236}">
                <a16:creationId xmlns:a16="http://schemas.microsoft.com/office/drawing/2014/main" id="{0CA70D03-C35E-3B78-2E80-47ACEB6E7D56}"/>
              </a:ext>
            </a:extLst>
          </p:cNvPr>
          <p:cNvCxnSpPr>
            <a:cxnSpLocks/>
            <a:stCxn id="44" idx="2"/>
            <a:endCxn id="51" idx="6"/>
          </p:cNvCxnSpPr>
          <p:nvPr/>
        </p:nvCxnSpPr>
        <p:spPr>
          <a:xfrm flipH="1">
            <a:off x="1482382" y="325573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8" name="直接连接符 57">
            <a:extLst>
              <a:ext uri="{FF2B5EF4-FFF2-40B4-BE49-F238E27FC236}">
                <a16:creationId xmlns:a16="http://schemas.microsoft.com/office/drawing/2014/main" id="{48769E1E-DC1F-DE0C-3639-5A6B42C045BF}"/>
              </a:ext>
            </a:extLst>
          </p:cNvPr>
          <p:cNvCxnSpPr>
            <a:cxnSpLocks/>
            <a:stCxn id="44" idx="4"/>
          </p:cNvCxnSpPr>
          <p:nvPr/>
        </p:nvCxnSpPr>
        <p:spPr>
          <a:xfrm>
            <a:off x="1812128" y="3323596"/>
            <a:ext cx="0" cy="311942"/>
          </a:xfrm>
          <a:prstGeom prst="line">
            <a:avLst/>
          </a:prstGeom>
        </p:spPr>
        <p:style>
          <a:lnRef idx="3">
            <a:schemeClr val="dk1"/>
          </a:lnRef>
          <a:fillRef idx="0">
            <a:schemeClr val="dk1"/>
          </a:fillRef>
          <a:effectRef idx="2">
            <a:schemeClr val="dk1"/>
          </a:effectRef>
          <a:fontRef idx="minor">
            <a:schemeClr val="tx1"/>
          </a:fontRef>
        </p:style>
      </p:cxnSp>
      <p:sp>
        <p:nvSpPr>
          <p:cNvPr id="63" name="矩形 62">
            <a:extLst>
              <a:ext uri="{FF2B5EF4-FFF2-40B4-BE49-F238E27FC236}">
                <a16:creationId xmlns:a16="http://schemas.microsoft.com/office/drawing/2014/main" id="{02B71916-DA7F-8C58-CC8F-DA0AA7EE01F8}"/>
              </a:ext>
            </a:extLst>
          </p:cNvPr>
          <p:cNvSpPr/>
          <p:nvPr/>
        </p:nvSpPr>
        <p:spPr>
          <a:xfrm>
            <a:off x="847418" y="3082565"/>
            <a:ext cx="1320883"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a:extLst>
              <a:ext uri="{FF2B5EF4-FFF2-40B4-BE49-F238E27FC236}">
                <a16:creationId xmlns:a16="http://schemas.microsoft.com/office/drawing/2014/main" id="{3FDA93DC-0AD6-6C40-182C-363BD84C5967}"/>
              </a:ext>
            </a:extLst>
          </p:cNvPr>
          <p:cNvCxnSpPr>
            <a:cxnSpLocks/>
          </p:cNvCxnSpPr>
          <p:nvPr/>
        </p:nvCxnSpPr>
        <p:spPr>
          <a:xfrm>
            <a:off x="856845" y="3082565"/>
            <a:ext cx="1320883" cy="109350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70" name="椭圆 69">
            <a:extLst>
              <a:ext uri="{FF2B5EF4-FFF2-40B4-BE49-F238E27FC236}">
                <a16:creationId xmlns:a16="http://schemas.microsoft.com/office/drawing/2014/main" id="{06360DA0-F159-F48E-4D6B-681B4AC2E75A}"/>
              </a:ext>
            </a:extLst>
          </p:cNvPr>
          <p:cNvSpPr/>
          <p:nvPr/>
        </p:nvSpPr>
        <p:spPr>
          <a:xfrm>
            <a:off x="4867974" y="342565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1" name="椭圆 70">
            <a:extLst>
              <a:ext uri="{FF2B5EF4-FFF2-40B4-BE49-F238E27FC236}">
                <a16:creationId xmlns:a16="http://schemas.microsoft.com/office/drawing/2014/main" id="{C5726E1A-4F93-C1F4-21C3-F1776BD38E35}"/>
              </a:ext>
            </a:extLst>
          </p:cNvPr>
          <p:cNvSpPr/>
          <p:nvPr/>
        </p:nvSpPr>
        <p:spPr>
          <a:xfrm>
            <a:off x="5263963" y="342565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2" name="椭圆 71">
            <a:extLst>
              <a:ext uri="{FF2B5EF4-FFF2-40B4-BE49-F238E27FC236}">
                <a16:creationId xmlns:a16="http://schemas.microsoft.com/office/drawing/2014/main" id="{A7B75B37-A712-2D9F-7815-180A7CF114EB}"/>
              </a:ext>
            </a:extLst>
          </p:cNvPr>
          <p:cNvSpPr/>
          <p:nvPr/>
        </p:nvSpPr>
        <p:spPr>
          <a:xfrm>
            <a:off x="5063383" y="310951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73" name="直接连接符 72">
            <a:extLst>
              <a:ext uri="{FF2B5EF4-FFF2-40B4-BE49-F238E27FC236}">
                <a16:creationId xmlns:a16="http://schemas.microsoft.com/office/drawing/2014/main" id="{4347E706-0AB7-B5EE-48BF-465D930393FB}"/>
              </a:ext>
            </a:extLst>
          </p:cNvPr>
          <p:cNvCxnSpPr>
            <a:cxnSpLocks/>
            <a:stCxn id="70" idx="0"/>
            <a:endCxn id="72" idx="3"/>
          </p:cNvCxnSpPr>
          <p:nvPr/>
        </p:nvCxnSpPr>
        <p:spPr>
          <a:xfrm flipV="1">
            <a:off x="4932268" y="3225368"/>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74" name="直接连接符 73">
            <a:extLst>
              <a:ext uri="{FF2B5EF4-FFF2-40B4-BE49-F238E27FC236}">
                <a16:creationId xmlns:a16="http://schemas.microsoft.com/office/drawing/2014/main" id="{A06B8020-F055-FE4B-08AB-28B0F7AA4F7A}"/>
              </a:ext>
            </a:extLst>
          </p:cNvPr>
          <p:cNvCxnSpPr>
            <a:cxnSpLocks/>
            <a:stCxn id="71" idx="1"/>
            <a:endCxn id="72" idx="5"/>
          </p:cNvCxnSpPr>
          <p:nvPr/>
        </p:nvCxnSpPr>
        <p:spPr>
          <a:xfrm flipH="1" flipV="1">
            <a:off x="5173140" y="3225368"/>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75" name="直接连接符 74">
            <a:extLst>
              <a:ext uri="{FF2B5EF4-FFF2-40B4-BE49-F238E27FC236}">
                <a16:creationId xmlns:a16="http://schemas.microsoft.com/office/drawing/2014/main" id="{3048EC56-12D4-15CC-1269-9DF9D78D8ED6}"/>
              </a:ext>
            </a:extLst>
          </p:cNvPr>
          <p:cNvCxnSpPr>
            <a:cxnSpLocks/>
            <a:stCxn id="71" idx="2"/>
            <a:endCxn id="70" idx="6"/>
          </p:cNvCxnSpPr>
          <p:nvPr/>
        </p:nvCxnSpPr>
        <p:spPr>
          <a:xfrm flipH="1">
            <a:off x="4996562" y="3493525"/>
            <a:ext cx="267401" cy="0"/>
          </a:xfrm>
          <a:prstGeom prst="line">
            <a:avLst/>
          </a:prstGeom>
        </p:spPr>
        <p:style>
          <a:lnRef idx="3">
            <a:schemeClr val="dk1"/>
          </a:lnRef>
          <a:fillRef idx="0">
            <a:schemeClr val="dk1"/>
          </a:fillRef>
          <a:effectRef idx="2">
            <a:schemeClr val="dk1"/>
          </a:effectRef>
          <a:fontRef idx="minor">
            <a:schemeClr val="tx1"/>
          </a:fontRef>
        </p:style>
      </p:cxnSp>
      <p:pic>
        <p:nvPicPr>
          <p:cNvPr id="76" name="图片 75">
            <a:extLst>
              <a:ext uri="{FF2B5EF4-FFF2-40B4-BE49-F238E27FC236}">
                <a16:creationId xmlns:a16="http://schemas.microsoft.com/office/drawing/2014/main" id="{D9C86113-435E-0E07-4AC6-B130E9DA4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733" y="3097732"/>
            <a:ext cx="180000" cy="180000"/>
          </a:xfrm>
          <a:prstGeom prst="rect">
            <a:avLst/>
          </a:prstGeom>
        </p:spPr>
      </p:pic>
      <p:pic>
        <p:nvPicPr>
          <p:cNvPr id="77" name="图片 76">
            <a:extLst>
              <a:ext uri="{FF2B5EF4-FFF2-40B4-BE49-F238E27FC236}">
                <a16:creationId xmlns:a16="http://schemas.microsoft.com/office/drawing/2014/main" id="{66DD7622-2AC7-C01D-710A-069EF2FD0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2852" y="3554353"/>
            <a:ext cx="180000" cy="180000"/>
          </a:xfrm>
          <a:prstGeom prst="rect">
            <a:avLst/>
          </a:prstGeom>
        </p:spPr>
      </p:pic>
      <p:pic>
        <p:nvPicPr>
          <p:cNvPr id="78" name="图片 77">
            <a:extLst>
              <a:ext uri="{FF2B5EF4-FFF2-40B4-BE49-F238E27FC236}">
                <a16:creationId xmlns:a16="http://schemas.microsoft.com/office/drawing/2014/main" id="{9D9D7288-1C33-54A4-A3DF-C2086E726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137" y="3425659"/>
            <a:ext cx="180000" cy="180000"/>
          </a:xfrm>
          <a:prstGeom prst="rect">
            <a:avLst/>
          </a:prstGeom>
        </p:spPr>
      </p:pic>
      <p:cxnSp>
        <p:nvCxnSpPr>
          <p:cNvPr id="85" name="直接连接符 84">
            <a:extLst>
              <a:ext uri="{FF2B5EF4-FFF2-40B4-BE49-F238E27FC236}">
                <a16:creationId xmlns:a16="http://schemas.microsoft.com/office/drawing/2014/main" id="{947A8526-3045-9E13-15B1-A159ED017826}"/>
              </a:ext>
            </a:extLst>
          </p:cNvPr>
          <p:cNvCxnSpPr>
            <a:cxnSpLocks/>
          </p:cNvCxnSpPr>
          <p:nvPr/>
        </p:nvCxnSpPr>
        <p:spPr>
          <a:xfrm flipH="1">
            <a:off x="5285393" y="2862239"/>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86" name="直接连接符 85">
            <a:extLst>
              <a:ext uri="{FF2B5EF4-FFF2-40B4-BE49-F238E27FC236}">
                <a16:creationId xmlns:a16="http://schemas.microsoft.com/office/drawing/2014/main" id="{5478AE98-27C4-7AC2-47A9-D02D18760726}"/>
              </a:ext>
            </a:extLst>
          </p:cNvPr>
          <p:cNvCxnSpPr>
            <a:cxnSpLocks/>
          </p:cNvCxnSpPr>
          <p:nvPr/>
        </p:nvCxnSpPr>
        <p:spPr>
          <a:xfrm>
            <a:off x="5615139" y="2930104"/>
            <a:ext cx="0" cy="311942"/>
          </a:xfrm>
          <a:prstGeom prst="line">
            <a:avLst/>
          </a:prstGeom>
        </p:spPr>
        <p:style>
          <a:lnRef idx="3">
            <a:schemeClr val="dk1"/>
          </a:lnRef>
          <a:fillRef idx="0">
            <a:schemeClr val="dk1"/>
          </a:fillRef>
          <a:effectRef idx="2">
            <a:schemeClr val="dk1"/>
          </a:effectRef>
          <a:fontRef idx="minor">
            <a:schemeClr val="tx1"/>
          </a:fontRef>
        </p:style>
      </p:cxnSp>
      <p:sp>
        <p:nvSpPr>
          <p:cNvPr id="87" name="矩形 86">
            <a:extLst>
              <a:ext uri="{FF2B5EF4-FFF2-40B4-BE49-F238E27FC236}">
                <a16:creationId xmlns:a16="http://schemas.microsoft.com/office/drawing/2014/main" id="{1226215E-7818-E80B-15BF-904F205CE78C}"/>
              </a:ext>
            </a:extLst>
          </p:cNvPr>
          <p:cNvSpPr/>
          <p:nvPr/>
        </p:nvSpPr>
        <p:spPr>
          <a:xfrm>
            <a:off x="4677185" y="2689073"/>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D6D6A83D-F793-B9C6-736E-87026A3E18AA}"/>
              </a:ext>
            </a:extLst>
          </p:cNvPr>
          <p:cNvCxnSpPr>
            <a:cxnSpLocks/>
          </p:cNvCxnSpPr>
          <p:nvPr/>
        </p:nvCxnSpPr>
        <p:spPr>
          <a:xfrm>
            <a:off x="4714989" y="2710324"/>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pic>
        <p:nvPicPr>
          <p:cNvPr id="89" name="图片 88">
            <a:extLst>
              <a:ext uri="{FF2B5EF4-FFF2-40B4-BE49-F238E27FC236}">
                <a16:creationId xmlns:a16="http://schemas.microsoft.com/office/drawing/2014/main" id="{DDDB771C-9E79-145A-BCB1-6A87441763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2852" y="2769603"/>
            <a:ext cx="180000" cy="180000"/>
          </a:xfrm>
          <a:prstGeom prst="rect">
            <a:avLst/>
          </a:prstGeom>
        </p:spPr>
      </p:pic>
      <p:sp>
        <p:nvSpPr>
          <p:cNvPr id="90" name="椭圆 89">
            <a:extLst>
              <a:ext uri="{FF2B5EF4-FFF2-40B4-BE49-F238E27FC236}">
                <a16:creationId xmlns:a16="http://schemas.microsoft.com/office/drawing/2014/main" id="{FB8CD652-F88C-24A0-F741-CBE949E51DDA}"/>
              </a:ext>
            </a:extLst>
          </p:cNvPr>
          <p:cNvSpPr/>
          <p:nvPr/>
        </p:nvSpPr>
        <p:spPr>
          <a:xfrm>
            <a:off x="5550845" y="280271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1" name="椭圆 90">
            <a:extLst>
              <a:ext uri="{FF2B5EF4-FFF2-40B4-BE49-F238E27FC236}">
                <a16:creationId xmlns:a16="http://schemas.microsoft.com/office/drawing/2014/main" id="{7CE0607E-B98C-065F-67E0-F4FE18E53EE9}"/>
              </a:ext>
            </a:extLst>
          </p:cNvPr>
          <p:cNvSpPr/>
          <p:nvPr/>
        </p:nvSpPr>
        <p:spPr>
          <a:xfrm>
            <a:off x="5154228" y="281387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 name="椭圆 91">
            <a:extLst>
              <a:ext uri="{FF2B5EF4-FFF2-40B4-BE49-F238E27FC236}">
                <a16:creationId xmlns:a16="http://schemas.microsoft.com/office/drawing/2014/main" id="{C4DB8A3F-CCBA-8091-D849-897D21868B94}"/>
              </a:ext>
            </a:extLst>
          </p:cNvPr>
          <p:cNvSpPr/>
          <p:nvPr/>
        </p:nvSpPr>
        <p:spPr>
          <a:xfrm>
            <a:off x="5550845" y="3264069"/>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93" name="图片 92">
            <a:extLst>
              <a:ext uri="{FF2B5EF4-FFF2-40B4-BE49-F238E27FC236}">
                <a16:creationId xmlns:a16="http://schemas.microsoft.com/office/drawing/2014/main" id="{1ABBB064-5FDD-FB7A-0269-C34FCB119B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4739" y="3143596"/>
            <a:ext cx="180000" cy="180000"/>
          </a:xfrm>
          <a:prstGeom prst="rect">
            <a:avLst/>
          </a:prstGeom>
        </p:spPr>
      </p:pic>
      <p:sp>
        <p:nvSpPr>
          <p:cNvPr id="2" name="椭圆 1">
            <a:extLst>
              <a:ext uri="{FF2B5EF4-FFF2-40B4-BE49-F238E27FC236}">
                <a16:creationId xmlns:a16="http://schemas.microsoft.com/office/drawing/2014/main" id="{D0B4ECD0-D2DF-DB83-DC9D-766E648B4CE7}"/>
              </a:ext>
            </a:extLst>
          </p:cNvPr>
          <p:cNvSpPr/>
          <p:nvPr/>
        </p:nvSpPr>
        <p:spPr>
          <a:xfrm>
            <a:off x="7878140" y="536108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70151ABB-6278-E733-35E3-C6A1C1C15009}"/>
              </a:ext>
            </a:extLst>
          </p:cNvPr>
          <p:cNvSpPr/>
          <p:nvPr/>
        </p:nvSpPr>
        <p:spPr>
          <a:xfrm>
            <a:off x="8274129" y="536108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 name="椭圆 21">
            <a:extLst>
              <a:ext uri="{FF2B5EF4-FFF2-40B4-BE49-F238E27FC236}">
                <a16:creationId xmlns:a16="http://schemas.microsoft.com/office/drawing/2014/main" id="{8C07C5AB-DFBA-545F-5DE0-2B4E2ED32762}"/>
              </a:ext>
            </a:extLst>
          </p:cNvPr>
          <p:cNvSpPr/>
          <p:nvPr/>
        </p:nvSpPr>
        <p:spPr>
          <a:xfrm>
            <a:off x="8073549" y="504493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3" name="直接连接符 22">
            <a:extLst>
              <a:ext uri="{FF2B5EF4-FFF2-40B4-BE49-F238E27FC236}">
                <a16:creationId xmlns:a16="http://schemas.microsoft.com/office/drawing/2014/main" id="{530DADBA-F7B9-9601-459F-7A43583061C4}"/>
              </a:ext>
            </a:extLst>
          </p:cNvPr>
          <p:cNvCxnSpPr>
            <a:cxnSpLocks/>
            <a:stCxn id="2" idx="0"/>
            <a:endCxn id="22" idx="3"/>
          </p:cNvCxnSpPr>
          <p:nvPr/>
        </p:nvCxnSpPr>
        <p:spPr>
          <a:xfrm flipV="1">
            <a:off x="7942434" y="516079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28" name="直接连接符 27">
            <a:extLst>
              <a:ext uri="{FF2B5EF4-FFF2-40B4-BE49-F238E27FC236}">
                <a16:creationId xmlns:a16="http://schemas.microsoft.com/office/drawing/2014/main" id="{71AA1CA7-2D67-8B57-0120-962F4750F8AA}"/>
              </a:ext>
            </a:extLst>
          </p:cNvPr>
          <p:cNvCxnSpPr>
            <a:cxnSpLocks/>
            <a:stCxn id="3" idx="1"/>
            <a:endCxn id="22" idx="5"/>
          </p:cNvCxnSpPr>
          <p:nvPr/>
        </p:nvCxnSpPr>
        <p:spPr>
          <a:xfrm flipH="1" flipV="1">
            <a:off x="8183306" y="516079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29" name="直接连接符 28">
            <a:extLst>
              <a:ext uri="{FF2B5EF4-FFF2-40B4-BE49-F238E27FC236}">
                <a16:creationId xmlns:a16="http://schemas.microsoft.com/office/drawing/2014/main" id="{FF115DEA-7400-FC7B-7755-7F2928035843}"/>
              </a:ext>
            </a:extLst>
          </p:cNvPr>
          <p:cNvCxnSpPr>
            <a:cxnSpLocks/>
            <a:stCxn id="3" idx="2"/>
            <a:endCxn id="2" idx="6"/>
          </p:cNvCxnSpPr>
          <p:nvPr/>
        </p:nvCxnSpPr>
        <p:spPr>
          <a:xfrm flipH="1">
            <a:off x="8006728" y="5428947"/>
            <a:ext cx="267401" cy="0"/>
          </a:xfrm>
          <a:prstGeom prst="line">
            <a:avLst/>
          </a:prstGeom>
        </p:spPr>
        <p:style>
          <a:lnRef idx="3">
            <a:schemeClr val="dk1"/>
          </a:lnRef>
          <a:fillRef idx="0">
            <a:schemeClr val="dk1"/>
          </a:fillRef>
          <a:effectRef idx="2">
            <a:schemeClr val="dk1"/>
          </a:effectRef>
          <a:fontRef idx="minor">
            <a:schemeClr val="tx1"/>
          </a:fontRef>
        </p:style>
      </p:cxnSp>
      <p:sp>
        <p:nvSpPr>
          <p:cNvPr id="35" name="椭圆 34">
            <a:extLst>
              <a:ext uri="{FF2B5EF4-FFF2-40B4-BE49-F238E27FC236}">
                <a16:creationId xmlns:a16="http://schemas.microsoft.com/office/drawing/2014/main" id="{04B00408-2F1C-3EB0-D000-1CEA6434EDF1}"/>
              </a:ext>
            </a:extLst>
          </p:cNvPr>
          <p:cNvSpPr/>
          <p:nvPr/>
        </p:nvSpPr>
        <p:spPr>
          <a:xfrm>
            <a:off x="3120207" y="523238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5787AAC6-3CB7-DEDC-1B76-87BA0A1A2E74}"/>
              </a:ext>
            </a:extLst>
          </p:cNvPr>
          <p:cNvSpPr/>
          <p:nvPr/>
        </p:nvSpPr>
        <p:spPr>
          <a:xfrm>
            <a:off x="3516196" y="523238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D769E217-172A-01D0-818F-C0F6F4C303AF}"/>
              </a:ext>
            </a:extLst>
          </p:cNvPr>
          <p:cNvSpPr/>
          <p:nvPr/>
        </p:nvSpPr>
        <p:spPr>
          <a:xfrm>
            <a:off x="3315616" y="4916242"/>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42" name="直接连接符 41">
            <a:extLst>
              <a:ext uri="{FF2B5EF4-FFF2-40B4-BE49-F238E27FC236}">
                <a16:creationId xmlns:a16="http://schemas.microsoft.com/office/drawing/2014/main" id="{E6BA6644-34F9-586A-D96A-54DD97760454}"/>
              </a:ext>
            </a:extLst>
          </p:cNvPr>
          <p:cNvCxnSpPr>
            <a:cxnSpLocks/>
            <a:stCxn id="35" idx="0"/>
            <a:endCxn id="38" idx="3"/>
          </p:cNvCxnSpPr>
          <p:nvPr/>
        </p:nvCxnSpPr>
        <p:spPr>
          <a:xfrm flipV="1">
            <a:off x="3184501" y="5032096"/>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44">
            <a:extLst>
              <a:ext uri="{FF2B5EF4-FFF2-40B4-BE49-F238E27FC236}">
                <a16:creationId xmlns:a16="http://schemas.microsoft.com/office/drawing/2014/main" id="{02DAB7F6-1321-73B5-3DCA-EE000890B584}"/>
              </a:ext>
            </a:extLst>
          </p:cNvPr>
          <p:cNvCxnSpPr>
            <a:cxnSpLocks/>
            <a:stCxn id="37" idx="1"/>
            <a:endCxn id="38" idx="5"/>
          </p:cNvCxnSpPr>
          <p:nvPr/>
        </p:nvCxnSpPr>
        <p:spPr>
          <a:xfrm flipH="1" flipV="1">
            <a:off x="3425373" y="5032096"/>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45">
            <a:extLst>
              <a:ext uri="{FF2B5EF4-FFF2-40B4-BE49-F238E27FC236}">
                <a16:creationId xmlns:a16="http://schemas.microsoft.com/office/drawing/2014/main" id="{47783E67-D2BF-082F-AB6F-715008394909}"/>
              </a:ext>
            </a:extLst>
          </p:cNvPr>
          <p:cNvCxnSpPr>
            <a:cxnSpLocks/>
            <a:stCxn id="37" idx="2"/>
            <a:endCxn id="35" idx="6"/>
          </p:cNvCxnSpPr>
          <p:nvPr/>
        </p:nvCxnSpPr>
        <p:spPr>
          <a:xfrm flipH="1">
            <a:off x="3248795" y="5300253"/>
            <a:ext cx="267401"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60160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0545EDF-7CEF-0479-8EFD-57F742DFA04C}"/>
              </a:ext>
            </a:extLst>
          </p:cNvPr>
          <p:cNvSpPr txBox="1"/>
          <p:nvPr/>
        </p:nvSpPr>
        <p:spPr>
          <a:xfrm>
            <a:off x="5311170" y="185619"/>
            <a:ext cx="1402948" cy="369332"/>
          </a:xfrm>
          <a:prstGeom prst="rect">
            <a:avLst/>
          </a:prstGeom>
          <a:noFill/>
        </p:spPr>
        <p:txBody>
          <a:bodyPr wrap="none" rtlCol="0">
            <a:spAutoFit/>
          </a:bodyPr>
          <a:lstStyle/>
          <a:p>
            <a:r>
              <a:rPr kumimoji="1" lang="en-US" altLang="zh-CN" dirty="0">
                <a:latin typeface="Times New Roman" panose="02020603050405020304" pitchFamily="18" charset="0"/>
                <a:ea typeface="SimSong" panose="02020300000000000000" pitchFamily="18" charset="-122"/>
                <a:cs typeface="Times New Roman" panose="02020603050405020304" pitchFamily="18" charset="0"/>
              </a:rPr>
              <a:t>Pipeline</a:t>
            </a:r>
            <a:r>
              <a:rPr kumimoji="1" lang="zh-CN" altLang="en-US" dirty="0">
                <a:latin typeface="Times New Roman" panose="02020603050405020304" pitchFamily="18" charset="0"/>
                <a:ea typeface="SimSong" panose="02020300000000000000" pitchFamily="18" charset="-122"/>
                <a:cs typeface="Times New Roman" panose="02020603050405020304" pitchFamily="18" charset="0"/>
              </a:rPr>
              <a:t>梳理</a:t>
            </a:r>
          </a:p>
        </p:txBody>
      </p:sp>
      <p:sp>
        <p:nvSpPr>
          <p:cNvPr id="6" name="文本框 5">
            <a:extLst>
              <a:ext uri="{FF2B5EF4-FFF2-40B4-BE49-F238E27FC236}">
                <a16:creationId xmlns:a16="http://schemas.microsoft.com/office/drawing/2014/main" id="{5139BEFC-AA09-EC61-CE9E-A2D9A36B2E4C}"/>
              </a:ext>
            </a:extLst>
          </p:cNvPr>
          <p:cNvSpPr txBox="1"/>
          <p:nvPr/>
        </p:nvSpPr>
        <p:spPr>
          <a:xfrm>
            <a:off x="215661" y="682288"/>
            <a:ext cx="6098874" cy="369332"/>
          </a:xfrm>
          <a:prstGeom prst="rect">
            <a:avLst/>
          </a:prstGeom>
          <a:noFill/>
        </p:spPr>
        <p:txBody>
          <a:bodyPr wrap="square">
            <a:spAutoFit/>
          </a:bodyPr>
          <a:lstStyle/>
          <a:p>
            <a:r>
              <a:rPr lang="en" altLang="zh-CN" dirty="0">
                <a:latin typeface="Times New Roman" panose="02020603050405020304" pitchFamily="18" charset="0"/>
                <a:cs typeface="Times New Roman" panose="02020603050405020304" pitchFamily="18" charset="0"/>
              </a:rPr>
              <a:t>a) Generative Adversarial Knowledge Distillation</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21F18C2-E388-1790-23DA-2FDC80FE4CCE}"/>
                  </a:ext>
                </a:extLst>
              </p:cNvPr>
              <p:cNvSpPr txBox="1"/>
              <p:nvPr/>
            </p:nvSpPr>
            <p:spPr>
              <a:xfrm>
                <a:off x="155275" y="1148915"/>
                <a:ext cx="11162582" cy="1477328"/>
              </a:xfrm>
              <a:prstGeom prst="rect">
                <a:avLst/>
              </a:prstGeom>
              <a:noFill/>
            </p:spPr>
            <p:txBody>
              <a:bodyPr wrap="square" rtlCol="0">
                <a:spAutoFit/>
              </a:bodyPr>
              <a:lstStyle/>
              <a:p>
                <a:r>
                  <a:rPr kumimoji="1" lang="zh-CN" altLang="en-US" dirty="0">
                    <a:latin typeface="Times New Roman" panose="02020603050405020304" pitchFamily="18" charset="0"/>
                    <a:ea typeface="SimSong" panose="02020300000000000000" pitchFamily="18" charset="-122"/>
                    <a:cs typeface="Times New Roman" panose="02020603050405020304" pitchFamily="18" charset="0"/>
                  </a:rPr>
                  <a:t>目标：</a:t>
                </a:r>
                <a:endParaRPr kumimoji="1"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由于可疑模型 </a:t>
                </a:r>
                <a14:m>
                  <m:oMath xmlns:m="http://schemas.openxmlformats.org/officeDocument/2006/math">
                    <m:r>
                      <a:rPr lang="zh-CN" altLang="en-US" i="1">
                        <a:latin typeface="Cambria Math" panose="02040503050406030204" pitchFamily="18" charset="0"/>
                      </a:rPr>
                      <m:t>𝑆</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是黑盒，我们需要构建一个代理模型 </a:t>
                </a:r>
                <a14:m>
                  <m:oMath xmlns:m="http://schemas.openxmlformats.org/officeDocument/2006/math">
                    <m:r>
                      <a:rPr lang="zh-CN" altLang="en-US" i="1">
                        <a:latin typeface="Cambria Math" panose="02040503050406030204" pitchFamily="18" charset="0"/>
                      </a:rPr>
                      <m:t>𝑅</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来逼近其决策行为，从而在后续通过 </a:t>
                </a:r>
                <a14:m>
                  <m:oMath xmlns:m="http://schemas.openxmlformats.org/officeDocument/2006/math">
                    <m:r>
                      <a:rPr lang="zh-CN" altLang="en-US" i="1">
                        <a:latin typeface="Cambria Math" panose="02040503050406030204" pitchFamily="18" charset="0"/>
                      </a:rPr>
                      <m:t>𝑅</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来实现误导攻击并间接验证所有权。</a:t>
                </a:r>
                <a:endParaRPr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但真实数据量有限，且黑盒 </a:t>
                </a:r>
                <a:r>
                  <a:rPr lang="en" altLang="zh-CN" dirty="0">
                    <a:latin typeface="Times New Roman" panose="02020603050405020304" pitchFamily="18" charset="0"/>
                    <a:ea typeface="SimSong" panose="02020300000000000000" pitchFamily="18" charset="-122"/>
                    <a:cs typeface="Times New Roman" panose="02020603050405020304" pitchFamily="18" charset="0"/>
                  </a:rPr>
                  <a:t>Query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成本较高，因此需要一个生成器 </a:t>
                </a:r>
                <a14:m>
                  <m:oMath xmlns:m="http://schemas.openxmlformats.org/officeDocument/2006/math">
                    <m:r>
                      <a:rPr lang="zh-CN" altLang="en-US" i="1">
                        <a:latin typeface="Cambria Math" panose="02040503050406030204" pitchFamily="18" charset="0"/>
                      </a:rPr>
                      <m:t>𝐺</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来合成大量模拟样本。</a:t>
                </a:r>
                <a:endParaRPr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表现为生成器 </a:t>
                </a:r>
                <a:r>
                  <a:rPr lang="en" altLang="zh-CN" dirty="0">
                    <a:latin typeface="Times New Roman" panose="02020603050405020304" pitchFamily="18" charset="0"/>
                    <a:ea typeface="SimSong" panose="02020300000000000000" pitchFamily="18" charset="-122"/>
                    <a:cs typeface="Times New Roman" panose="02020603050405020304" pitchFamily="18" charset="0"/>
                  </a:rPr>
                  <a:t>G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与代理模型 </a:t>
                </a:r>
                <a:r>
                  <a:rPr lang="en" altLang="zh-CN" dirty="0">
                    <a:latin typeface="Times New Roman" panose="02020603050405020304" pitchFamily="18" charset="0"/>
                    <a:ea typeface="SimSong" panose="02020300000000000000" pitchFamily="18" charset="-122"/>
                    <a:cs typeface="Times New Roman" panose="02020603050405020304" pitchFamily="18" charset="0"/>
                  </a:rPr>
                  <a:t>R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之间的对抗式知识蒸馏过程，使 </a:t>
                </a:r>
                <a:r>
                  <a:rPr lang="en" altLang="zh-CN" dirty="0">
                    <a:latin typeface="Times New Roman" panose="02020603050405020304" pitchFamily="18" charset="0"/>
                    <a:ea typeface="SimSong" panose="02020300000000000000" pitchFamily="18" charset="-122"/>
                    <a:cs typeface="Times New Roman" panose="02020603050405020304" pitchFamily="18" charset="0"/>
                  </a:rPr>
                  <a:t>R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高度逼近黑盒模型 </a:t>
                </a:r>
                <a:r>
                  <a:rPr lang="en" altLang="zh-CN" dirty="0">
                    <a:latin typeface="Times New Roman" panose="02020603050405020304" pitchFamily="18" charset="0"/>
                    <a:ea typeface="SimSong" panose="02020300000000000000" pitchFamily="18" charset="-122"/>
                    <a:cs typeface="Times New Roman" panose="02020603050405020304" pitchFamily="18" charset="0"/>
                  </a:rPr>
                  <a:t>S</a:t>
                </a:r>
                <a:r>
                  <a:rPr lang="zh-CN" altLang="en" dirty="0">
                    <a:latin typeface="Times New Roman" panose="02020603050405020304" pitchFamily="18" charset="0"/>
                    <a:ea typeface="SimSong" panose="02020300000000000000" pitchFamily="18" charset="-122"/>
                    <a:cs typeface="Times New Roman" panose="02020603050405020304" pitchFamily="18" charset="0"/>
                  </a:rPr>
                  <a:t>。</a:t>
                </a:r>
                <a:endParaRPr lang="zh-CN" altLang="en-US" dirty="0">
                  <a:latin typeface="Times New Roman" panose="02020603050405020304" pitchFamily="18" charset="0"/>
                  <a:ea typeface="SimSong" panose="02020300000000000000" pitchFamily="18"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B21F18C2-E388-1790-23DA-2FDC80FE4CCE}"/>
                  </a:ext>
                </a:extLst>
              </p:cNvPr>
              <p:cNvSpPr txBox="1">
                <a:spLocks noRot="1" noChangeAspect="1" noMove="1" noResize="1" noEditPoints="1" noAdjustHandles="1" noChangeArrowheads="1" noChangeShapeType="1" noTextEdit="1"/>
              </p:cNvSpPr>
              <p:nvPr/>
            </p:nvSpPr>
            <p:spPr>
              <a:xfrm>
                <a:off x="155275" y="1148915"/>
                <a:ext cx="11162582" cy="1477328"/>
              </a:xfrm>
              <a:prstGeom prst="rect">
                <a:avLst/>
              </a:prstGeom>
              <a:blipFill>
                <a:blip r:embed="rId2"/>
                <a:stretch>
                  <a:fillRect l="-455" t="-2564" r="-114" b="-598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F614D66F-D196-575B-C4D6-24D865F7A9A3}"/>
              </a:ext>
            </a:extLst>
          </p:cNvPr>
          <p:cNvPicPr>
            <a:picLocks noChangeAspect="1"/>
          </p:cNvPicPr>
          <p:nvPr/>
        </p:nvPicPr>
        <p:blipFill>
          <a:blip r:embed="rId3"/>
          <a:stretch>
            <a:fillRect/>
          </a:stretch>
        </p:blipFill>
        <p:spPr>
          <a:xfrm>
            <a:off x="215661" y="3122912"/>
            <a:ext cx="6263675" cy="3052800"/>
          </a:xfrm>
          <a:prstGeom prst="rect">
            <a:avLst/>
          </a:prstGeom>
        </p:spPr>
      </p:pic>
      <p:pic>
        <p:nvPicPr>
          <p:cNvPr id="9" name="图片 8">
            <a:extLst>
              <a:ext uri="{FF2B5EF4-FFF2-40B4-BE49-F238E27FC236}">
                <a16:creationId xmlns:a16="http://schemas.microsoft.com/office/drawing/2014/main" id="{7070EB43-6A5B-46EB-8FAE-B148360D8D6E}"/>
              </a:ext>
            </a:extLst>
          </p:cNvPr>
          <p:cNvPicPr>
            <a:picLocks noChangeAspect="1"/>
          </p:cNvPicPr>
          <p:nvPr/>
        </p:nvPicPr>
        <p:blipFill>
          <a:blip r:embed="rId4"/>
          <a:stretch>
            <a:fillRect/>
          </a:stretch>
        </p:blipFill>
        <p:spPr>
          <a:xfrm>
            <a:off x="7066471" y="3045558"/>
            <a:ext cx="4832231" cy="3190557"/>
          </a:xfrm>
          <a:prstGeom prst="rect">
            <a:avLst/>
          </a:prstGeom>
        </p:spPr>
      </p:pic>
    </p:spTree>
    <p:extLst>
      <p:ext uri="{BB962C8B-B14F-4D97-AF65-F5344CB8AC3E}">
        <p14:creationId xmlns:p14="http://schemas.microsoft.com/office/powerpoint/2010/main" val="21821419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5B1C3BD-C69B-BFA0-D72C-A6B4AE54E797}"/>
              </a:ext>
            </a:extLst>
          </p:cNvPr>
          <p:cNvSpPr txBox="1"/>
          <p:nvPr/>
        </p:nvSpPr>
        <p:spPr>
          <a:xfrm>
            <a:off x="336430" y="198407"/>
            <a:ext cx="4357860"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b) </a:t>
            </a:r>
            <a:r>
              <a:rPr lang="en" altLang="zh-CN" dirty="0">
                <a:latin typeface="Times New Roman" panose="02020603050405020304" pitchFamily="18" charset="0"/>
                <a:cs typeface="Times New Roman" panose="02020603050405020304" pitchFamily="18" charset="0"/>
              </a:rPr>
              <a:t>Task-unified Illusory Prompt Construction</a:t>
            </a:r>
            <a:endParaRPr kumimoji="1"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C483F781-1326-F748-83DD-2F393B692DFB}"/>
              </a:ext>
            </a:extLst>
          </p:cNvPr>
          <p:cNvSpPr txBox="1"/>
          <p:nvPr/>
        </p:nvSpPr>
        <p:spPr>
          <a:xfrm>
            <a:off x="491706" y="724619"/>
            <a:ext cx="184731" cy="646331"/>
          </a:xfrm>
          <a:prstGeom prst="rect">
            <a:avLst/>
          </a:prstGeom>
          <a:noFill/>
        </p:spPr>
        <p:txBody>
          <a:bodyPr wrap="none" rtlCol="0">
            <a:spAutoFit/>
          </a:bodyPr>
          <a:lstStyle/>
          <a:p>
            <a:endParaRPr kumimoji="1" lang="en-US" altLang="zh-CN" dirty="0"/>
          </a:p>
          <a:p>
            <a:endParaRPr kumimoji="1" lang="zh-CN" altLang="en-US" dirty="0"/>
          </a:p>
        </p:txBody>
      </p:sp>
      <p:sp>
        <p:nvSpPr>
          <p:cNvPr id="6" name="Rectangle 1">
            <a:extLst>
              <a:ext uri="{FF2B5EF4-FFF2-40B4-BE49-F238E27FC236}">
                <a16:creationId xmlns:a16="http://schemas.microsoft.com/office/drawing/2014/main" id="{DF3F4001-E9AE-F891-ACE8-C70555C83127}"/>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F25D9224-590F-3686-591E-3ED5A25671FD}"/>
              </a:ext>
            </a:extLst>
          </p:cNvPr>
          <p:cNvSpPr txBox="1"/>
          <p:nvPr/>
        </p:nvSpPr>
        <p:spPr>
          <a:xfrm>
            <a:off x="3174521" y="1578634"/>
            <a:ext cx="184731" cy="369332"/>
          </a:xfrm>
          <a:prstGeom prst="rect">
            <a:avLst/>
          </a:prstGeom>
          <a:noFill/>
        </p:spPr>
        <p:txBody>
          <a:bodyPr wrap="none" rtlCol="0">
            <a:spAutoFit/>
          </a:bodyPr>
          <a:lstStyle/>
          <a:p>
            <a:endParaRPr kumimoji="1" lang="zh-CN" altLang="en-US" dirty="0"/>
          </a:p>
        </p:txBody>
      </p:sp>
      <p:sp>
        <p:nvSpPr>
          <p:cNvPr id="9" name="文本框 8">
            <a:extLst>
              <a:ext uri="{FF2B5EF4-FFF2-40B4-BE49-F238E27FC236}">
                <a16:creationId xmlns:a16="http://schemas.microsoft.com/office/drawing/2014/main" id="{E5EF531E-A562-36C2-8824-279D968E5CAD}"/>
              </a:ext>
            </a:extLst>
          </p:cNvPr>
          <p:cNvSpPr txBox="1"/>
          <p:nvPr/>
        </p:nvSpPr>
        <p:spPr>
          <a:xfrm>
            <a:off x="336430" y="701471"/>
            <a:ext cx="7159926" cy="2031325"/>
          </a:xfrm>
          <a:prstGeom prst="rect">
            <a:avLst/>
          </a:prstGeom>
          <a:noFill/>
        </p:spPr>
        <p:txBody>
          <a:bodyPr wrap="square">
            <a:spAutoFit/>
          </a:bodyPr>
          <a:lstStyle/>
          <a:p>
            <a:pPr eaLnBrk="0" fontAlgn="base" hangingPunct="0">
              <a:spcBef>
                <a:spcPct val="0"/>
              </a:spcBef>
              <a:spcAft>
                <a:spcPct val="0"/>
              </a:spcAft>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目标：</a:t>
            </a:r>
            <a:endParaRPr kumimoji="0" lang="en-US"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构造误导提示：诱导可疑模型输出错误，从而暴露其数据来源。</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任务统一：将节点级/边级/图级任务全部转成统一的图</a:t>
            </a:r>
            <a:r>
              <a:rPr kumimoji="0" lang="zh-CN" altLang="en-US"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级</a:t>
            </a: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任务。</a:t>
            </a:r>
            <a:endParaRPr kumimoji="0" lang="zh-CN" altLang="en-US"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构造可输入 GNN 的误导图数据。</a:t>
            </a:r>
            <a:endParaRPr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lvl="0" eaLnBrk="0" fontAlgn="base" hangingPunct="0">
              <a:spcBef>
                <a:spcPct val="0"/>
              </a:spcBef>
              <a:spcAft>
                <a:spcPct val="0"/>
              </a:spcAft>
              <a:buFontTx/>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利用 </a:t>
            </a:r>
            <a:r>
              <a:rPr lang="en" altLang="zh-CN" dirty="0">
                <a:latin typeface="Times New Roman" panose="02020603050405020304" pitchFamily="18" charset="0"/>
                <a:ea typeface="SimSong" panose="02020300000000000000" pitchFamily="18" charset="-122"/>
                <a:cs typeface="Times New Roman" panose="02020603050405020304" pitchFamily="18" charset="0"/>
              </a:rPr>
              <a:t>LLM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生成针对文本属性的误导提示（</a:t>
            </a:r>
            <a:r>
              <a:rPr lang="en" altLang="zh-CN" dirty="0">
                <a:latin typeface="Times New Roman" panose="02020603050405020304" pitchFamily="18" charset="0"/>
                <a:ea typeface="SimSong" panose="02020300000000000000" pitchFamily="18" charset="-122"/>
                <a:cs typeface="Times New Roman" panose="02020603050405020304" pitchFamily="18" charset="0"/>
              </a:rPr>
              <a:t>illusory prompts</a:t>
            </a:r>
            <a:r>
              <a:rPr lang="zh-CN" altLang="en" dirty="0">
                <a:latin typeface="Times New Roman" panose="02020603050405020304" pitchFamily="18" charset="0"/>
                <a:ea typeface="SimSong" panose="02020300000000000000" pitchFamily="18" charset="-122"/>
                <a:cs typeface="Times New Roman" panose="02020603050405020304" pitchFamily="18" charset="0"/>
              </a:rPr>
              <a:t>），</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并将不同粒度的 </a:t>
            </a:r>
            <a:r>
              <a:rPr lang="en" altLang="zh-CN" dirty="0">
                <a:latin typeface="Times New Roman" panose="02020603050405020304" pitchFamily="18" charset="0"/>
                <a:ea typeface="SimSong" panose="02020300000000000000" pitchFamily="18" charset="-122"/>
                <a:cs typeface="Times New Roman" panose="02020603050405020304" pitchFamily="18" charset="0"/>
              </a:rPr>
              <a:t>GNN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任务统一转化为图级任务，从而实现任务无关的所有权验证。</a:t>
            </a:r>
            <a:endPar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endParaRPr>
          </a:p>
        </p:txBody>
      </p:sp>
      <p:pic>
        <p:nvPicPr>
          <p:cNvPr id="10" name="图片 9">
            <a:extLst>
              <a:ext uri="{FF2B5EF4-FFF2-40B4-BE49-F238E27FC236}">
                <a16:creationId xmlns:a16="http://schemas.microsoft.com/office/drawing/2014/main" id="{37DB8D7F-7A24-A493-0980-2F86ACB6A697}"/>
              </a:ext>
            </a:extLst>
          </p:cNvPr>
          <p:cNvPicPr>
            <a:picLocks noChangeAspect="1"/>
          </p:cNvPicPr>
          <p:nvPr/>
        </p:nvPicPr>
        <p:blipFill>
          <a:blip r:embed="rId2"/>
          <a:stretch>
            <a:fillRect/>
          </a:stretch>
        </p:blipFill>
        <p:spPr>
          <a:xfrm>
            <a:off x="336430" y="2821359"/>
            <a:ext cx="4416577" cy="2473865"/>
          </a:xfrm>
          <a:prstGeom prst="rect">
            <a:avLst/>
          </a:prstGeom>
        </p:spPr>
      </p:pic>
      <p:pic>
        <p:nvPicPr>
          <p:cNvPr id="11" name="图片 10">
            <a:extLst>
              <a:ext uri="{FF2B5EF4-FFF2-40B4-BE49-F238E27FC236}">
                <a16:creationId xmlns:a16="http://schemas.microsoft.com/office/drawing/2014/main" id="{B9D8C3CC-9132-2DF2-7F8D-572DB0AB266A}"/>
              </a:ext>
            </a:extLst>
          </p:cNvPr>
          <p:cNvPicPr>
            <a:picLocks noChangeAspect="1"/>
          </p:cNvPicPr>
          <p:nvPr/>
        </p:nvPicPr>
        <p:blipFill>
          <a:blip r:embed="rId3"/>
          <a:stretch>
            <a:fillRect/>
          </a:stretch>
        </p:blipFill>
        <p:spPr>
          <a:xfrm>
            <a:off x="491706" y="5481728"/>
            <a:ext cx="3696570" cy="1177865"/>
          </a:xfrm>
          <a:prstGeom prst="rect">
            <a:avLst/>
          </a:prstGeom>
        </p:spPr>
      </p:pic>
      <p:pic>
        <p:nvPicPr>
          <p:cNvPr id="12" name="图片 11">
            <a:extLst>
              <a:ext uri="{FF2B5EF4-FFF2-40B4-BE49-F238E27FC236}">
                <a16:creationId xmlns:a16="http://schemas.microsoft.com/office/drawing/2014/main" id="{23EFD151-320C-026F-BD86-8B7FC240E180}"/>
              </a:ext>
            </a:extLst>
          </p:cNvPr>
          <p:cNvPicPr>
            <a:picLocks noChangeAspect="1"/>
          </p:cNvPicPr>
          <p:nvPr/>
        </p:nvPicPr>
        <p:blipFill>
          <a:blip r:embed="rId4"/>
          <a:stretch>
            <a:fillRect/>
          </a:stretch>
        </p:blipFill>
        <p:spPr>
          <a:xfrm>
            <a:off x="4694290" y="2821359"/>
            <a:ext cx="3352800" cy="1441450"/>
          </a:xfrm>
          <a:prstGeom prst="rect">
            <a:avLst/>
          </a:prstGeom>
        </p:spPr>
      </p:pic>
      <p:pic>
        <p:nvPicPr>
          <p:cNvPr id="13" name="图片 12">
            <a:extLst>
              <a:ext uri="{FF2B5EF4-FFF2-40B4-BE49-F238E27FC236}">
                <a16:creationId xmlns:a16="http://schemas.microsoft.com/office/drawing/2014/main" id="{2729F74B-E626-5822-74F7-FD1B8FBEED9E}"/>
              </a:ext>
            </a:extLst>
          </p:cNvPr>
          <p:cNvPicPr>
            <a:picLocks noChangeAspect="1"/>
          </p:cNvPicPr>
          <p:nvPr/>
        </p:nvPicPr>
        <p:blipFill>
          <a:blip r:embed="rId5"/>
          <a:stretch>
            <a:fillRect/>
          </a:stretch>
        </p:blipFill>
        <p:spPr>
          <a:xfrm>
            <a:off x="4753007" y="4351372"/>
            <a:ext cx="2907029" cy="1669866"/>
          </a:xfrm>
          <a:prstGeom prst="rect">
            <a:avLst/>
          </a:prstGeom>
        </p:spPr>
      </p:pic>
      <p:pic>
        <p:nvPicPr>
          <p:cNvPr id="14" name="图片 13">
            <a:extLst>
              <a:ext uri="{FF2B5EF4-FFF2-40B4-BE49-F238E27FC236}">
                <a16:creationId xmlns:a16="http://schemas.microsoft.com/office/drawing/2014/main" id="{4BCB946B-3800-7EC7-9017-631AA4A55EA6}"/>
              </a:ext>
            </a:extLst>
          </p:cNvPr>
          <p:cNvPicPr>
            <a:picLocks noChangeAspect="1"/>
          </p:cNvPicPr>
          <p:nvPr/>
        </p:nvPicPr>
        <p:blipFill>
          <a:blip r:embed="rId6"/>
          <a:stretch>
            <a:fillRect/>
          </a:stretch>
        </p:blipFill>
        <p:spPr>
          <a:xfrm>
            <a:off x="4773665" y="6156529"/>
            <a:ext cx="3194050" cy="450850"/>
          </a:xfrm>
          <a:prstGeom prst="rect">
            <a:avLst/>
          </a:prstGeom>
        </p:spPr>
      </p:pic>
      <p:pic>
        <p:nvPicPr>
          <p:cNvPr id="15" name="图片 14">
            <a:extLst>
              <a:ext uri="{FF2B5EF4-FFF2-40B4-BE49-F238E27FC236}">
                <a16:creationId xmlns:a16="http://schemas.microsoft.com/office/drawing/2014/main" id="{3463228C-A6A0-8941-BB3B-EDBEF1611F06}"/>
              </a:ext>
            </a:extLst>
          </p:cNvPr>
          <p:cNvPicPr>
            <a:picLocks noChangeAspect="1"/>
          </p:cNvPicPr>
          <p:nvPr/>
        </p:nvPicPr>
        <p:blipFill>
          <a:blip r:embed="rId7"/>
          <a:stretch>
            <a:fillRect/>
          </a:stretch>
        </p:blipFill>
        <p:spPr>
          <a:xfrm>
            <a:off x="8241803" y="2821359"/>
            <a:ext cx="3443093" cy="971789"/>
          </a:xfrm>
          <a:prstGeom prst="rect">
            <a:avLst/>
          </a:prstGeom>
        </p:spPr>
      </p:pic>
    </p:spTree>
    <p:extLst>
      <p:ext uri="{BB962C8B-B14F-4D97-AF65-F5344CB8AC3E}">
        <p14:creationId xmlns:p14="http://schemas.microsoft.com/office/powerpoint/2010/main" val="3756391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8B06685-E5EA-8CB2-957F-9D2FA498BA7C}"/>
              </a:ext>
            </a:extLst>
          </p:cNvPr>
          <p:cNvSpPr txBox="1"/>
          <p:nvPr/>
        </p:nvSpPr>
        <p:spPr>
          <a:xfrm>
            <a:off x="207033" y="207034"/>
            <a:ext cx="5147563"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c)</a:t>
            </a:r>
            <a:r>
              <a:rPr lang="en" altLang="zh-CN" dirty="0">
                <a:latin typeface="Times New Roman" panose="02020603050405020304" pitchFamily="18" charset="0"/>
                <a:cs typeface="Times New Roman" panose="02020603050405020304" pitchFamily="18" charset="0"/>
              </a:rPr>
              <a:t> Distribution-aware adaptive ownership verification</a:t>
            </a:r>
            <a:endParaRPr kumimoji="1"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2CC18EEB-C37C-776B-82E1-710BFA9E9853}"/>
              </a:ext>
            </a:extLst>
          </p:cNvPr>
          <p:cNvSpPr txBox="1"/>
          <p:nvPr/>
        </p:nvSpPr>
        <p:spPr>
          <a:xfrm>
            <a:off x="327805" y="741871"/>
            <a:ext cx="10802957" cy="646331"/>
          </a:xfrm>
          <a:prstGeom prst="rect">
            <a:avLst/>
          </a:prstGeom>
          <a:noFill/>
        </p:spPr>
        <p:txBody>
          <a:bodyPr wrap="none" rtlCol="0">
            <a:spAutoFit/>
          </a:bodyPr>
          <a:lstStyle/>
          <a:p>
            <a:r>
              <a:rPr lang="zh-CN" altLang="en-US" dirty="0">
                <a:latin typeface="SimSong" panose="02020300000000000000" pitchFamily="18" charset="-122"/>
                <a:ea typeface="SimSong" panose="02020300000000000000" pitchFamily="18" charset="-122"/>
              </a:rPr>
              <a:t>目标：</a:t>
            </a:r>
            <a:endParaRPr lang="en-US" altLang="zh-CN" dirty="0">
              <a:latin typeface="SimSong" panose="02020300000000000000" pitchFamily="18" charset="-122"/>
              <a:ea typeface="SimSong" panose="02020300000000000000" pitchFamily="18" charset="-122"/>
            </a:endParaRPr>
          </a:p>
          <a:p>
            <a:r>
              <a:rPr lang="zh-CN" altLang="en-US" dirty="0">
                <a:latin typeface="SimSong" panose="02020300000000000000" pitchFamily="18" charset="-122"/>
                <a:ea typeface="SimSong" panose="02020300000000000000" pitchFamily="18" charset="-122"/>
              </a:rPr>
              <a:t>面对可疑模型可能来自多数据源（同源或多源混合）的情况，实现稳定且任务无关的数据集所有权验证。</a:t>
            </a:r>
            <a:endParaRPr kumimoji="1" lang="zh-CN" altLang="en-US" dirty="0">
              <a:latin typeface="SimSong" panose="02020300000000000000" pitchFamily="18" charset="-122"/>
              <a:ea typeface="SimSong" panose="02020300000000000000" pitchFamily="18" charset="-122"/>
            </a:endParaRPr>
          </a:p>
        </p:txBody>
      </p:sp>
      <p:pic>
        <p:nvPicPr>
          <p:cNvPr id="6" name="图片 5">
            <a:extLst>
              <a:ext uri="{FF2B5EF4-FFF2-40B4-BE49-F238E27FC236}">
                <a16:creationId xmlns:a16="http://schemas.microsoft.com/office/drawing/2014/main" id="{91265F17-0653-CF9F-F0AF-D93754F220C8}"/>
              </a:ext>
            </a:extLst>
          </p:cNvPr>
          <p:cNvPicPr>
            <a:picLocks noChangeAspect="1"/>
          </p:cNvPicPr>
          <p:nvPr/>
        </p:nvPicPr>
        <p:blipFill>
          <a:blip r:embed="rId2"/>
          <a:stretch>
            <a:fillRect/>
          </a:stretch>
        </p:blipFill>
        <p:spPr>
          <a:xfrm>
            <a:off x="585279" y="1751282"/>
            <a:ext cx="4251654" cy="2725827"/>
          </a:xfrm>
          <a:prstGeom prst="rect">
            <a:avLst/>
          </a:prstGeom>
        </p:spPr>
      </p:pic>
      <p:pic>
        <p:nvPicPr>
          <p:cNvPr id="7" name="图片 6">
            <a:extLst>
              <a:ext uri="{FF2B5EF4-FFF2-40B4-BE49-F238E27FC236}">
                <a16:creationId xmlns:a16="http://schemas.microsoft.com/office/drawing/2014/main" id="{0BA65E97-4D00-D0C5-3410-5ECCA9D30EE5}"/>
              </a:ext>
            </a:extLst>
          </p:cNvPr>
          <p:cNvPicPr>
            <a:picLocks noChangeAspect="1"/>
          </p:cNvPicPr>
          <p:nvPr/>
        </p:nvPicPr>
        <p:blipFill>
          <a:blip r:embed="rId3"/>
          <a:stretch>
            <a:fillRect/>
          </a:stretch>
        </p:blipFill>
        <p:spPr>
          <a:xfrm>
            <a:off x="5763788" y="1751282"/>
            <a:ext cx="4363623" cy="3598936"/>
          </a:xfrm>
          <a:prstGeom prst="rect">
            <a:avLst/>
          </a:prstGeom>
        </p:spPr>
      </p:pic>
    </p:spTree>
    <p:extLst>
      <p:ext uri="{BB962C8B-B14F-4D97-AF65-F5344CB8AC3E}">
        <p14:creationId xmlns:p14="http://schemas.microsoft.com/office/powerpoint/2010/main" val="38361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66AAA7B-502F-80F2-7C6D-6677DB84084C}"/>
              </a:ext>
            </a:extLst>
          </p:cNvPr>
          <p:cNvSpPr txBox="1"/>
          <p:nvPr/>
        </p:nvSpPr>
        <p:spPr>
          <a:xfrm>
            <a:off x="596244" y="459258"/>
            <a:ext cx="10772482" cy="618630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Prompt-Induced Adaptive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Prompt-Guided Responsive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Prompt-Driven Dynamic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Prompt-Adapted Robust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strike="sngStrike" dirty="0">
                <a:latin typeface="Times New Roman" panose="02020603050405020304" pitchFamily="18" charset="0"/>
                <a:cs typeface="Times New Roman" panose="02020603050405020304" pitchFamily="18" charset="0"/>
              </a:rPr>
              <a:t>Prompt-Mediated Unified Text-Attribute Graph Ownership Verification</a:t>
            </a:r>
          </a:p>
          <a:p>
            <a:endParaRPr lang="en-US" altLang="zh-CN" strike="sngStrike"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Prompt-Induced Structural-Resilient Fingerprinting for Unified Text-Attribute Graph Ownership Verification</a:t>
            </a:r>
          </a:p>
          <a:p>
            <a:endParaRPr lang="en-US" altLang="zh-CN" strike="sngStrike" dirty="0">
              <a:latin typeface="Times New Roman" panose="02020603050405020304" pitchFamily="18" charset="0"/>
              <a:cs typeface="Times New Roman" panose="02020603050405020304" pitchFamily="18" charset="0"/>
            </a:endParaRPr>
          </a:p>
          <a:p>
            <a:endParaRPr lang="en-US" altLang="zh-CN" strike="sngStrike"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结构有韧性的 从结构稳定的地方提取指纹  </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同时考虑语义信息和结构信息 语义指的是文本属性图节点中的文本信息，文本信息固定 提取到一个结构有韧性的指纹</a:t>
            </a:r>
            <a:endParaRPr lang="en-US" altLang="zh-CN" dirty="0">
              <a:latin typeface="Times New Roman" panose="02020603050405020304" pitchFamily="18" charset="0"/>
              <a:cs typeface="Times New Roman" panose="02020603050405020304" pitchFamily="18" charset="0"/>
            </a:endParaRPr>
          </a:p>
          <a:p>
            <a:endParaRPr lang="en-US" altLang="zh-CN" strike="sngStrike" dirty="0">
              <a:latin typeface="Times New Roman" panose="02020603050405020304" pitchFamily="18" charset="0"/>
              <a:cs typeface="Times New Roman" panose="02020603050405020304" pitchFamily="18" charset="0"/>
            </a:endParaRPr>
          </a:p>
          <a:p>
            <a:r>
              <a:rPr lang="en-US" altLang="zh-CN" dirty="0">
                <a:solidFill>
                  <a:srgbClr val="FF0000"/>
                </a:solidFill>
                <a:latin typeface="Times New Roman" panose="02020603050405020304" pitchFamily="18" charset="0"/>
                <a:cs typeface="Times New Roman" panose="02020603050405020304" pitchFamily="18" charset="0"/>
              </a:rPr>
              <a:t>Semantic-Prompted Structural-Resilient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GPT </a:t>
            </a:r>
            <a:r>
              <a:rPr lang="zh-CN" altLang="en-US" dirty="0">
                <a:latin typeface="Times New Roman" panose="02020603050405020304" pitchFamily="18" charset="0"/>
                <a:cs typeface="Times New Roman" panose="02020603050405020304" pitchFamily="18" charset="0"/>
              </a:rPr>
              <a:t>引言列提纲 写几段  每段内容大概写什么 </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80341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EF6BC15A-98C2-ABCA-6F5C-60A2930234EC}"/>
              </a:ext>
            </a:extLst>
          </p:cNvPr>
          <p:cNvSpPr txBox="1"/>
          <p:nvPr/>
        </p:nvSpPr>
        <p:spPr>
          <a:xfrm>
            <a:off x="1156446" y="1483729"/>
            <a:ext cx="10246659" cy="2585323"/>
          </a:xfrm>
          <a:prstGeom prst="rect">
            <a:avLst/>
          </a:prstGeom>
          <a:noFill/>
        </p:spPr>
        <p:txBody>
          <a:bodyPr wrap="square">
            <a:spAutoFit/>
          </a:bodyPr>
          <a:lstStyle/>
          <a:p>
            <a:r>
              <a:rPr lang="zh-CN" altLang="en-US" dirty="0"/>
              <a:t>In the context of graph neural networks for node classification, you are given textual attributes and structural information of nodes in a graph. </a:t>
            </a:r>
          </a:p>
          <a:p>
            <a:r>
              <a:rPr lang="zh-CN" altLang="en-US" dirty="0"/>
              <a:t>Your task is to analyze both the semantic content and the surrounding graph structure to identify structurally stable regions that strongly influence node representations.</a:t>
            </a:r>
          </a:p>
          <a:p>
            <a:r>
              <a:rPr lang="zh-CN" altLang="en-US" dirty="0"/>
              <a:t>Based on this analysis, generate controlled textual modifications that preserve overall semantic plausibility while inducing a shift in the downstream GNN’s classification decision for the target node.</a:t>
            </a:r>
          </a:p>
          <a:p>
            <a:r>
              <a:rPr lang="zh-CN" altLang="en-US" dirty="0"/>
              <a:t>Your response should be formatted in JSON with two keys: </a:t>
            </a:r>
          </a:p>
          <a:p>
            <a:r>
              <a:rPr lang="zh-CN" altLang="en-US" dirty="0"/>
              <a:t>"Analysis" for your detailed reasoning, and </a:t>
            </a:r>
          </a:p>
          <a:p>
            <a:r>
              <a:rPr lang="zh-CN" altLang="en-US" dirty="0"/>
              <a:t>"Perturbation" for the generated text modification.</a:t>
            </a:r>
          </a:p>
        </p:txBody>
      </p:sp>
      <p:sp>
        <p:nvSpPr>
          <p:cNvPr id="8" name="文本框 7">
            <a:extLst>
              <a:ext uri="{FF2B5EF4-FFF2-40B4-BE49-F238E27FC236}">
                <a16:creationId xmlns:a16="http://schemas.microsoft.com/office/drawing/2014/main" id="{A0888894-C8C6-B6AB-764C-C9898D015891}"/>
              </a:ext>
            </a:extLst>
          </p:cNvPr>
          <p:cNvSpPr txBox="1"/>
          <p:nvPr/>
        </p:nvSpPr>
        <p:spPr>
          <a:xfrm>
            <a:off x="933986" y="4301729"/>
            <a:ext cx="762730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for node classification, identify and analyze semantic information within structurally stable regions of graphs, generate perturbations to make GNN classification drift. You should provide detailed perturbations and target labels formatted in JSON. </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0D7D4F5-C3C5-B990-7D33-74C548BA6104}"/>
                  </a:ext>
                </a:extLst>
              </p:cNvPr>
              <p:cNvSpPr txBox="1"/>
              <p:nvPr/>
            </p:nvSpPr>
            <p:spPr>
              <a:xfrm>
                <a:off x="1156446" y="5374271"/>
                <a:ext cx="5626092" cy="32508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User content</a:t>
                </a:r>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Node </a:t>
                </a:r>
                <a14:m>
                  <m:oMath xmlns:m="http://schemas.openxmlformats.org/officeDocument/2006/math">
                    <m:sSub>
                      <m:sSubPr>
                        <m:ctrlP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{title, abstract}. Node </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𝑗</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{title, abstract}.</a:t>
                </a:r>
                <a:r>
                  <a:rPr kumimoji="0" lang="en-US" altLang="zh-CN" sz="1400" b="0" i="1" u="none" strike="noStrike" kern="1200" cap="none" spc="0" normalizeH="0" baseline="0" noProof="0" dirty="0">
                    <a:ln>
                      <a:noFill/>
                    </a:ln>
                    <a:solidFill>
                      <a:prstClr val="black"/>
                    </a:solidFill>
                    <a:effectLst/>
                    <a:uLnTx/>
                    <a:uFillTx/>
                    <a:latin typeface="等线" panose="02110004020202020204"/>
                    <a:ea typeface="等线" panose="02010600030101010101" pitchFamily="2" charset="-122"/>
                    <a:cs typeface="Times New Roman" panose="02020603050405020304" pitchFamily="18" charset="0"/>
                  </a:rPr>
                  <a:t> </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𝑗</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endParaRPr kumimoji="0" lang="zh-CN" altLang="en-US"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A0D7D4F5-C3C5-B990-7D33-74C548BA6104}"/>
                  </a:ext>
                </a:extLst>
              </p:cNvPr>
              <p:cNvSpPr txBox="1">
                <a:spLocks noRot="1" noChangeAspect="1" noMove="1" noResize="1" noEditPoints="1" noAdjustHandles="1" noChangeArrowheads="1" noChangeShapeType="1" noTextEdit="1"/>
              </p:cNvSpPr>
              <p:nvPr/>
            </p:nvSpPr>
            <p:spPr>
              <a:xfrm>
                <a:off x="1156446" y="5374271"/>
                <a:ext cx="5626092" cy="325089"/>
              </a:xfrm>
              <a:prstGeom prst="rect">
                <a:avLst/>
              </a:prstGeom>
              <a:blipFill>
                <a:blip r:embed="rId2"/>
                <a:stretch>
                  <a:fillRect l="-325" t="-3774" b="-13208"/>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C68B9582-3772-D272-9B30-427664BC5971}"/>
              </a:ext>
            </a:extLst>
          </p:cNvPr>
          <p:cNvCxnSpPr>
            <a:cxnSpLocks/>
          </p:cNvCxnSpPr>
          <p:nvPr/>
        </p:nvCxnSpPr>
        <p:spPr>
          <a:xfrm>
            <a:off x="6208097" y="5546004"/>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516794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66">
            <a:extLst>
              <a:ext uri="{FF2B5EF4-FFF2-40B4-BE49-F238E27FC236}">
                <a16:creationId xmlns:a16="http://schemas.microsoft.com/office/drawing/2014/main" id="{81E69513-D138-534A-5C63-DB1C3ACE1046}"/>
              </a:ext>
            </a:extLst>
          </p:cNvPr>
          <p:cNvCxnSpPr>
            <a:cxnSpLocks/>
          </p:cNvCxnSpPr>
          <p:nvPr/>
        </p:nvCxnSpPr>
        <p:spPr>
          <a:xfrm>
            <a:off x="3118239" y="1872191"/>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5" name="矩形 4">
            <a:extLst>
              <a:ext uri="{FF2B5EF4-FFF2-40B4-BE49-F238E27FC236}">
                <a16:creationId xmlns:a16="http://schemas.microsoft.com/office/drawing/2014/main" id="{40342F1B-3B24-9272-6B1E-6CBFB5E3148F}"/>
              </a:ext>
            </a:extLst>
          </p:cNvPr>
          <p:cNvSpPr/>
          <p:nvPr/>
        </p:nvSpPr>
        <p:spPr>
          <a:xfrm>
            <a:off x="2987554" y="1865595"/>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线连接符 66">
            <a:extLst>
              <a:ext uri="{FF2B5EF4-FFF2-40B4-BE49-F238E27FC236}">
                <a16:creationId xmlns:a16="http://schemas.microsoft.com/office/drawing/2014/main" id="{F47A2636-80F7-E33E-0A76-B1D50B8854C3}"/>
              </a:ext>
            </a:extLst>
          </p:cNvPr>
          <p:cNvCxnSpPr>
            <a:cxnSpLocks/>
          </p:cNvCxnSpPr>
          <p:nvPr/>
        </p:nvCxnSpPr>
        <p:spPr>
          <a:xfrm>
            <a:off x="2993993" y="1998840"/>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7" name="矩形 6">
            <a:extLst>
              <a:ext uri="{FF2B5EF4-FFF2-40B4-BE49-F238E27FC236}">
                <a16:creationId xmlns:a16="http://schemas.microsoft.com/office/drawing/2014/main" id="{19C0F13D-6EAF-FE94-FFF5-4CC84E257FFE}"/>
              </a:ext>
            </a:extLst>
          </p:cNvPr>
          <p:cNvSpPr/>
          <p:nvPr/>
        </p:nvSpPr>
        <p:spPr>
          <a:xfrm>
            <a:off x="3098638" y="3076052"/>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DC44B1C-0B68-1883-5D61-E228FBD9741F}"/>
                  </a:ext>
                </a:extLst>
              </p:cNvPr>
              <p:cNvSpPr txBox="1"/>
              <p:nvPr/>
            </p:nvSpPr>
            <p:spPr>
              <a:xfrm>
                <a:off x="3074429" y="2192237"/>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8" name="文本框 7">
                <a:extLst>
                  <a:ext uri="{FF2B5EF4-FFF2-40B4-BE49-F238E27FC236}">
                    <a16:creationId xmlns:a16="http://schemas.microsoft.com/office/drawing/2014/main" id="{8DC44B1C-0B68-1883-5D61-E228FBD9741F}"/>
                  </a:ext>
                </a:extLst>
              </p:cNvPr>
              <p:cNvSpPr txBox="1">
                <a:spLocks noRot="1" noChangeAspect="1" noMove="1" noResize="1" noEditPoints="1" noAdjustHandles="1" noChangeArrowheads="1" noChangeShapeType="1" noTextEdit="1"/>
              </p:cNvSpPr>
              <p:nvPr/>
            </p:nvSpPr>
            <p:spPr>
              <a:xfrm>
                <a:off x="3074429" y="2192237"/>
                <a:ext cx="213776" cy="232949"/>
              </a:xfrm>
              <a:prstGeom prst="rect">
                <a:avLst/>
              </a:prstGeom>
              <a:blipFill>
                <a:blip r:embed="rId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D761AEA-AA67-DBFC-9258-972CDB00A848}"/>
                  </a:ext>
                </a:extLst>
              </p:cNvPr>
              <p:cNvSpPr txBox="1"/>
              <p:nvPr/>
            </p:nvSpPr>
            <p:spPr>
              <a:xfrm>
                <a:off x="3097912" y="3392339"/>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9" name="文本框 8">
                <a:extLst>
                  <a:ext uri="{FF2B5EF4-FFF2-40B4-BE49-F238E27FC236}">
                    <a16:creationId xmlns:a16="http://schemas.microsoft.com/office/drawing/2014/main" id="{0D761AEA-AA67-DBFC-9258-972CDB00A848}"/>
                  </a:ext>
                </a:extLst>
              </p:cNvPr>
              <p:cNvSpPr txBox="1">
                <a:spLocks noRot="1" noChangeAspect="1" noMove="1" noResize="1" noEditPoints="1" noAdjustHandles="1" noChangeArrowheads="1" noChangeShapeType="1" noTextEdit="1"/>
              </p:cNvSpPr>
              <p:nvPr/>
            </p:nvSpPr>
            <p:spPr>
              <a:xfrm>
                <a:off x="3097912" y="3392339"/>
                <a:ext cx="219867" cy="215444"/>
              </a:xfrm>
              <a:prstGeom prst="rect">
                <a:avLst/>
              </a:prstGeom>
              <a:blipFill>
                <a:blip r:embed="rId3"/>
                <a:stretch>
                  <a:fillRect l="-16667"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FF0AC25-A1AC-010F-66AF-48EFA5204521}"/>
                  </a:ext>
                </a:extLst>
              </p:cNvPr>
              <p:cNvSpPr txBox="1"/>
              <p:nvPr/>
            </p:nvSpPr>
            <p:spPr>
              <a:xfrm>
                <a:off x="3071123" y="2848927"/>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0" name="文本框 9">
                <a:extLst>
                  <a:ext uri="{FF2B5EF4-FFF2-40B4-BE49-F238E27FC236}">
                    <a16:creationId xmlns:a16="http://schemas.microsoft.com/office/drawing/2014/main" id="{CFF0AC25-A1AC-010F-66AF-48EFA5204521}"/>
                  </a:ext>
                </a:extLst>
              </p:cNvPr>
              <p:cNvSpPr txBox="1">
                <a:spLocks noRot="1" noChangeAspect="1" noMove="1" noResize="1" noEditPoints="1" noAdjustHandles="1" noChangeArrowheads="1" noChangeShapeType="1" noTextEdit="1"/>
              </p:cNvSpPr>
              <p:nvPr/>
            </p:nvSpPr>
            <p:spPr>
              <a:xfrm>
                <a:off x="3071123" y="2848927"/>
                <a:ext cx="207173" cy="215444"/>
              </a:xfrm>
              <a:prstGeom prst="rect">
                <a:avLst/>
              </a:prstGeom>
              <a:blipFill>
                <a:blip r:embed="rId4"/>
                <a:stretch>
                  <a:fillRect l="-17647" b="-8333"/>
                </a:stretch>
              </a:blipFill>
            </p:spPr>
            <p:txBody>
              <a:bodyPr/>
              <a:lstStyle/>
              <a:p>
                <a:r>
                  <a:rPr lang="zh-CN" altLang="en-US">
                    <a:noFill/>
                  </a:rPr>
                  <a:t> </a:t>
                </a:r>
              </a:p>
            </p:txBody>
          </p:sp>
        </mc:Fallback>
      </mc:AlternateContent>
      <p:cxnSp>
        <p:nvCxnSpPr>
          <p:cNvPr id="11" name="直线连接符 66">
            <a:extLst>
              <a:ext uri="{FF2B5EF4-FFF2-40B4-BE49-F238E27FC236}">
                <a16:creationId xmlns:a16="http://schemas.microsoft.com/office/drawing/2014/main" id="{9208E03D-582E-6E3D-0F22-E66662D8EEB2}"/>
              </a:ext>
            </a:extLst>
          </p:cNvPr>
          <p:cNvCxnSpPr>
            <a:cxnSpLocks/>
          </p:cNvCxnSpPr>
          <p:nvPr/>
        </p:nvCxnSpPr>
        <p:spPr>
          <a:xfrm>
            <a:off x="3233203" y="1876811"/>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12" name="直线连接符 66">
            <a:extLst>
              <a:ext uri="{FF2B5EF4-FFF2-40B4-BE49-F238E27FC236}">
                <a16:creationId xmlns:a16="http://schemas.microsoft.com/office/drawing/2014/main" id="{79E56F7B-2297-C260-7F4D-C9271F512792}"/>
              </a:ext>
            </a:extLst>
          </p:cNvPr>
          <p:cNvCxnSpPr>
            <a:cxnSpLocks/>
          </p:cNvCxnSpPr>
          <p:nvPr/>
        </p:nvCxnSpPr>
        <p:spPr>
          <a:xfrm>
            <a:off x="2989867" y="2094348"/>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8" name="直线连接符 66">
            <a:extLst>
              <a:ext uri="{FF2B5EF4-FFF2-40B4-BE49-F238E27FC236}">
                <a16:creationId xmlns:a16="http://schemas.microsoft.com/office/drawing/2014/main" id="{41946E97-6EED-E7EC-E450-846E1DE7889A}"/>
              </a:ext>
            </a:extLst>
          </p:cNvPr>
          <p:cNvCxnSpPr>
            <a:cxnSpLocks/>
          </p:cNvCxnSpPr>
          <p:nvPr/>
        </p:nvCxnSpPr>
        <p:spPr>
          <a:xfrm>
            <a:off x="3092607" y="3080676"/>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19" name="矩形 18">
            <a:extLst>
              <a:ext uri="{FF2B5EF4-FFF2-40B4-BE49-F238E27FC236}">
                <a16:creationId xmlns:a16="http://schemas.microsoft.com/office/drawing/2014/main" id="{294039D7-8D87-B1B9-BB3D-E3B92379C01B}"/>
              </a:ext>
            </a:extLst>
          </p:cNvPr>
          <p:cNvSpPr/>
          <p:nvPr/>
        </p:nvSpPr>
        <p:spPr>
          <a:xfrm>
            <a:off x="2994710" y="3069000"/>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线连接符 66">
            <a:extLst>
              <a:ext uri="{FF2B5EF4-FFF2-40B4-BE49-F238E27FC236}">
                <a16:creationId xmlns:a16="http://schemas.microsoft.com/office/drawing/2014/main" id="{8F8B1FFC-FB5B-7E11-7978-3C410303AFBC}"/>
              </a:ext>
            </a:extLst>
          </p:cNvPr>
          <p:cNvCxnSpPr>
            <a:cxnSpLocks/>
          </p:cNvCxnSpPr>
          <p:nvPr/>
        </p:nvCxnSpPr>
        <p:spPr>
          <a:xfrm>
            <a:off x="3001641" y="3173061"/>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21" name="直线连接符 66">
            <a:extLst>
              <a:ext uri="{FF2B5EF4-FFF2-40B4-BE49-F238E27FC236}">
                <a16:creationId xmlns:a16="http://schemas.microsoft.com/office/drawing/2014/main" id="{4621661D-4387-BAED-59A0-7F8F7A48CC74}"/>
              </a:ext>
            </a:extLst>
          </p:cNvPr>
          <p:cNvCxnSpPr>
            <a:cxnSpLocks/>
          </p:cNvCxnSpPr>
          <p:nvPr/>
        </p:nvCxnSpPr>
        <p:spPr>
          <a:xfrm>
            <a:off x="3222379" y="3077526"/>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22" name="直线连接符 66">
            <a:extLst>
              <a:ext uri="{FF2B5EF4-FFF2-40B4-BE49-F238E27FC236}">
                <a16:creationId xmlns:a16="http://schemas.microsoft.com/office/drawing/2014/main" id="{69BF7DBF-1046-F7E3-FE3E-A78F4CAEBEF5}"/>
              </a:ext>
            </a:extLst>
          </p:cNvPr>
          <p:cNvCxnSpPr>
            <a:cxnSpLocks/>
          </p:cNvCxnSpPr>
          <p:nvPr/>
        </p:nvCxnSpPr>
        <p:spPr>
          <a:xfrm>
            <a:off x="2997023" y="3312069"/>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23" name="矩形 22">
            <a:extLst>
              <a:ext uri="{FF2B5EF4-FFF2-40B4-BE49-F238E27FC236}">
                <a16:creationId xmlns:a16="http://schemas.microsoft.com/office/drawing/2014/main" id="{D717BE46-0E5A-6904-1730-0C61A84F4BE5}"/>
              </a:ext>
            </a:extLst>
          </p:cNvPr>
          <p:cNvSpPr/>
          <p:nvPr/>
        </p:nvSpPr>
        <p:spPr>
          <a:xfrm>
            <a:off x="2894712" y="1829285"/>
            <a:ext cx="562160" cy="177537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33DFC5A1-68F8-DDDD-3B90-3830EF1BAE19}"/>
              </a:ext>
            </a:extLst>
          </p:cNvPr>
          <p:cNvSpPr/>
          <p:nvPr/>
        </p:nvSpPr>
        <p:spPr>
          <a:xfrm>
            <a:off x="3008080" y="2641222"/>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3BAAC8CB-1DAD-7C7D-6AF8-41EAAA25703E}"/>
              </a:ext>
            </a:extLst>
          </p:cNvPr>
          <p:cNvSpPr/>
          <p:nvPr/>
        </p:nvSpPr>
        <p:spPr>
          <a:xfrm>
            <a:off x="2992592" y="1876069"/>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a:extLst>
              <a:ext uri="{FF2B5EF4-FFF2-40B4-BE49-F238E27FC236}">
                <a16:creationId xmlns:a16="http://schemas.microsoft.com/office/drawing/2014/main" id="{31DCEE3B-910C-9532-3ED7-38258C1F2CC8}"/>
              </a:ext>
            </a:extLst>
          </p:cNvPr>
          <p:cNvSpPr/>
          <p:nvPr/>
        </p:nvSpPr>
        <p:spPr>
          <a:xfrm>
            <a:off x="3225885" y="1870649"/>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71F1B615-5639-6A80-4860-E543A4DF633D}"/>
              </a:ext>
            </a:extLst>
          </p:cNvPr>
          <p:cNvSpPr/>
          <p:nvPr/>
        </p:nvSpPr>
        <p:spPr>
          <a:xfrm>
            <a:off x="3115310" y="2101096"/>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392B04FA-7D20-C534-4486-B4C2E14796BF}"/>
              </a:ext>
            </a:extLst>
          </p:cNvPr>
          <p:cNvSpPr/>
          <p:nvPr/>
        </p:nvSpPr>
        <p:spPr>
          <a:xfrm>
            <a:off x="3012072" y="2749678"/>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a:extLst>
              <a:ext uri="{FF2B5EF4-FFF2-40B4-BE49-F238E27FC236}">
                <a16:creationId xmlns:a16="http://schemas.microsoft.com/office/drawing/2014/main" id="{D5A9DCBD-3F81-3A81-5DAA-2FB2F01537BF}"/>
              </a:ext>
            </a:extLst>
          </p:cNvPr>
          <p:cNvSpPr/>
          <p:nvPr/>
        </p:nvSpPr>
        <p:spPr>
          <a:xfrm>
            <a:off x="3235193" y="2740442"/>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BB7AD8C7-EA1B-C04C-8AA8-26BE0E04C050}"/>
              </a:ext>
            </a:extLst>
          </p:cNvPr>
          <p:cNvSpPr/>
          <p:nvPr/>
        </p:nvSpPr>
        <p:spPr>
          <a:xfrm>
            <a:off x="3101449" y="3185676"/>
            <a:ext cx="1116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C52434A0-74F8-AB4F-E799-77B3D3F386F3}"/>
              </a:ext>
            </a:extLst>
          </p:cNvPr>
          <p:cNvSpPr/>
          <p:nvPr/>
        </p:nvSpPr>
        <p:spPr>
          <a:xfrm>
            <a:off x="3230921" y="3185680"/>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040FC251-E7ED-ECA1-E380-B46653134FCD}"/>
              </a:ext>
            </a:extLst>
          </p:cNvPr>
          <p:cNvSpPr txBox="1"/>
          <p:nvPr/>
        </p:nvSpPr>
        <p:spPr>
          <a:xfrm>
            <a:off x="6041172" y="1033046"/>
            <a:ext cx="2003701" cy="95410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a:t>
            </a:r>
          </a:p>
          <a:p>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Perturbation</a:t>
            </a:r>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 "...",</a:t>
            </a:r>
          </a:p>
          <a:p>
            <a:r>
              <a:rPr lang="zh-CN" altLang="en-US" sz="1400" dirty="0">
                <a:latin typeface="Times New Roman" panose="02020603050405020304" pitchFamily="18" charset="0"/>
                <a:cs typeface="Times New Roman" panose="02020603050405020304" pitchFamily="18" charset="0"/>
              </a:rPr>
              <a:t>  "</a:t>
            </a:r>
            <a:r>
              <a:rPr lang="en-US" altLang="zh-CN" sz="1400" b="1"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Target label </a:t>
            </a:r>
            <a:r>
              <a:rPr lang="zh-CN" altLang="en-US" sz="1400" dirty="0">
                <a:latin typeface="Times New Roman" panose="02020603050405020304" pitchFamily="18" charset="0"/>
                <a:cs typeface="Times New Roman" panose="02020603050405020304" pitchFamily="18" charset="0"/>
              </a:rPr>
              <a:t>": "..."</a:t>
            </a:r>
          </a:p>
          <a:p>
            <a:r>
              <a:rPr lang="zh-CN" altLang="en-US" sz="1400" dirty="0">
                <a:latin typeface="Times New Roman" panose="02020603050405020304" pitchFamily="18" charset="0"/>
                <a:cs typeface="Times New Roman" panose="02020603050405020304" pitchFamily="18" charset="0"/>
              </a:rPr>
              <a:t>}</a:t>
            </a:r>
          </a:p>
        </p:txBody>
      </p:sp>
      <p:sp>
        <p:nvSpPr>
          <p:cNvPr id="34" name="文本框 33">
            <a:extLst>
              <a:ext uri="{FF2B5EF4-FFF2-40B4-BE49-F238E27FC236}">
                <a16:creationId xmlns:a16="http://schemas.microsoft.com/office/drawing/2014/main" id="{1ECA915D-70B2-F83D-0292-F2C74981F401}"/>
              </a:ext>
            </a:extLst>
          </p:cNvPr>
          <p:cNvSpPr txBox="1"/>
          <p:nvPr/>
        </p:nvSpPr>
        <p:spPr>
          <a:xfrm>
            <a:off x="2567709" y="4771011"/>
            <a:ext cx="6096000" cy="923330"/>
          </a:xfrm>
          <a:prstGeom prst="rect">
            <a:avLst/>
          </a:prstGeom>
          <a:noFill/>
        </p:spPr>
        <p:txBody>
          <a:bodyPr wrap="square">
            <a:spAutoFit/>
          </a:bodyPr>
          <a:lstStyle/>
          <a:p>
            <a:r>
              <a:rPr lang="zh-CN" altLang="en-US" dirty="0"/>
              <a:t>"Perturbation": the modified textual attributes of the target node.</a:t>
            </a:r>
          </a:p>
          <a:p>
            <a:r>
              <a:rPr lang="zh-CN" altLang="en-US" dirty="0"/>
              <a:t>- "TargetLabel": the intended alternative label to probe.</a:t>
            </a:r>
          </a:p>
        </p:txBody>
      </p:sp>
      <p:sp>
        <p:nvSpPr>
          <p:cNvPr id="37" name="文本框 36">
            <a:extLst>
              <a:ext uri="{FF2B5EF4-FFF2-40B4-BE49-F238E27FC236}">
                <a16:creationId xmlns:a16="http://schemas.microsoft.com/office/drawing/2014/main" id="{1A487669-5AA3-1F1F-9C5F-203EFB0B3166}"/>
              </a:ext>
            </a:extLst>
          </p:cNvPr>
          <p:cNvSpPr txBox="1"/>
          <p:nvPr/>
        </p:nvSpPr>
        <p:spPr>
          <a:xfrm>
            <a:off x="6193572" y="1185446"/>
            <a:ext cx="2003701" cy="95410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a:t>
            </a:r>
          </a:p>
          <a:p>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Perturbation</a:t>
            </a:r>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 "...",</a:t>
            </a:r>
          </a:p>
          <a:p>
            <a:r>
              <a:rPr lang="zh-CN" altLang="en-US" sz="1400" dirty="0">
                <a:latin typeface="Times New Roman" panose="02020603050405020304" pitchFamily="18" charset="0"/>
                <a:cs typeface="Times New Roman" panose="02020603050405020304" pitchFamily="18" charset="0"/>
              </a:rPr>
              <a:t>  "</a:t>
            </a:r>
            <a:r>
              <a:rPr lang="en-US" altLang="zh-CN" sz="1400" b="1"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Target label </a:t>
            </a:r>
            <a:r>
              <a:rPr lang="zh-CN" altLang="en-US" sz="1400" dirty="0">
                <a:latin typeface="Times New Roman" panose="02020603050405020304" pitchFamily="18" charset="0"/>
                <a:cs typeface="Times New Roman" panose="02020603050405020304" pitchFamily="18" charset="0"/>
              </a:rPr>
              <a:t>": "..."</a:t>
            </a:r>
          </a:p>
          <a:p>
            <a:r>
              <a:rPr lang="zh-CN" altLang="en-US" sz="1400" dirty="0">
                <a:latin typeface="Times New Roman" panose="02020603050405020304" pitchFamily="18" charset="0"/>
                <a:cs typeface="Times New Roman" panose="02020603050405020304" pitchFamily="18" charset="0"/>
              </a:rPr>
              <a:t>}</a:t>
            </a:r>
          </a:p>
        </p:txBody>
      </p:sp>
      <p:cxnSp>
        <p:nvCxnSpPr>
          <p:cNvPr id="38" name="直线连接符 66">
            <a:extLst>
              <a:ext uri="{FF2B5EF4-FFF2-40B4-BE49-F238E27FC236}">
                <a16:creationId xmlns:a16="http://schemas.microsoft.com/office/drawing/2014/main" id="{43EC4A0C-4175-1573-7395-C1282090C166}"/>
              </a:ext>
            </a:extLst>
          </p:cNvPr>
          <p:cNvCxnSpPr>
            <a:cxnSpLocks/>
          </p:cNvCxnSpPr>
          <p:nvPr/>
        </p:nvCxnSpPr>
        <p:spPr>
          <a:xfrm>
            <a:off x="3132326" y="2509160"/>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39" name="矩形 38">
            <a:extLst>
              <a:ext uri="{FF2B5EF4-FFF2-40B4-BE49-F238E27FC236}">
                <a16:creationId xmlns:a16="http://schemas.microsoft.com/office/drawing/2014/main" id="{002D9CBB-82C2-2A55-2D01-A112B5D4B842}"/>
              </a:ext>
            </a:extLst>
          </p:cNvPr>
          <p:cNvSpPr/>
          <p:nvPr/>
        </p:nvSpPr>
        <p:spPr>
          <a:xfrm>
            <a:off x="3001641" y="2502564"/>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线连接符 66">
            <a:extLst>
              <a:ext uri="{FF2B5EF4-FFF2-40B4-BE49-F238E27FC236}">
                <a16:creationId xmlns:a16="http://schemas.microsoft.com/office/drawing/2014/main" id="{8B325E12-D773-D21E-D559-CC2F4FF32BD4}"/>
              </a:ext>
            </a:extLst>
          </p:cNvPr>
          <p:cNvCxnSpPr>
            <a:cxnSpLocks/>
          </p:cNvCxnSpPr>
          <p:nvPr/>
        </p:nvCxnSpPr>
        <p:spPr>
          <a:xfrm>
            <a:off x="3008080" y="2635809"/>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1" name="直线连接符 66">
            <a:extLst>
              <a:ext uri="{FF2B5EF4-FFF2-40B4-BE49-F238E27FC236}">
                <a16:creationId xmlns:a16="http://schemas.microsoft.com/office/drawing/2014/main" id="{ADEDAE5E-FFBA-8DCE-E08B-E66631105167}"/>
              </a:ext>
            </a:extLst>
          </p:cNvPr>
          <p:cNvCxnSpPr>
            <a:cxnSpLocks/>
          </p:cNvCxnSpPr>
          <p:nvPr/>
        </p:nvCxnSpPr>
        <p:spPr>
          <a:xfrm>
            <a:off x="3238054" y="2513780"/>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2" name="直线连接符 66">
            <a:extLst>
              <a:ext uri="{FF2B5EF4-FFF2-40B4-BE49-F238E27FC236}">
                <a16:creationId xmlns:a16="http://schemas.microsoft.com/office/drawing/2014/main" id="{6139670C-2917-91E6-0FCA-BE39E00BC221}"/>
              </a:ext>
            </a:extLst>
          </p:cNvPr>
          <p:cNvCxnSpPr>
            <a:cxnSpLocks/>
          </p:cNvCxnSpPr>
          <p:nvPr/>
        </p:nvCxnSpPr>
        <p:spPr>
          <a:xfrm>
            <a:off x="3003954" y="2731317"/>
            <a:ext cx="360000" cy="0"/>
          </a:xfrm>
          <a:prstGeom prst="line">
            <a:avLst/>
          </a:prstGeom>
          <a:ln w="1905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252073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BF78B-4C5D-D4A1-0C4B-E181FE0E183D}"/>
            </a:ext>
          </a:extLst>
        </p:cNvPr>
        <p:cNvGrpSpPr/>
        <p:nvPr/>
      </p:nvGrpSpPr>
      <p:grpSpPr>
        <a:xfrm>
          <a:off x="0" y="0"/>
          <a:ext cx="0" cy="0"/>
          <a:chOff x="0" y="0"/>
          <a:chExt cx="0" cy="0"/>
        </a:xfrm>
      </p:grpSpPr>
      <p:sp>
        <p:nvSpPr>
          <p:cNvPr id="146" name="矩形 145">
            <a:extLst>
              <a:ext uri="{FF2B5EF4-FFF2-40B4-BE49-F238E27FC236}">
                <a16:creationId xmlns:a16="http://schemas.microsoft.com/office/drawing/2014/main" id="{574DE07E-29EF-E9AC-1FA0-B891D6EB5C6C}"/>
              </a:ext>
            </a:extLst>
          </p:cNvPr>
          <p:cNvSpPr/>
          <p:nvPr/>
        </p:nvSpPr>
        <p:spPr>
          <a:xfrm>
            <a:off x="25102" y="3458534"/>
            <a:ext cx="7333309"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7" name="剪去同侧角的矩形 516">
            <a:extLst>
              <a:ext uri="{FF2B5EF4-FFF2-40B4-BE49-F238E27FC236}">
                <a16:creationId xmlns:a16="http://schemas.microsoft.com/office/drawing/2014/main" id="{4AE47563-2A53-BBA3-5E76-A7C7BF7E167E}"/>
              </a:ext>
            </a:extLst>
          </p:cNvPr>
          <p:cNvSpPr/>
          <p:nvPr/>
        </p:nvSpPr>
        <p:spPr>
          <a:xfrm rot="10800000">
            <a:off x="2445471" y="4597974"/>
            <a:ext cx="1328226" cy="393933"/>
          </a:xfrm>
          <a:prstGeom prst="snip2Same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6" name="矩形 325">
            <a:extLst>
              <a:ext uri="{FF2B5EF4-FFF2-40B4-BE49-F238E27FC236}">
                <a16:creationId xmlns:a16="http://schemas.microsoft.com/office/drawing/2014/main" id="{1E62304C-C5AC-39CC-C68D-CAE318C398C4}"/>
              </a:ext>
            </a:extLst>
          </p:cNvPr>
          <p:cNvSpPr/>
          <p:nvPr/>
        </p:nvSpPr>
        <p:spPr>
          <a:xfrm>
            <a:off x="7358411" y="177721"/>
            <a:ext cx="4798434" cy="6680279"/>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3" name="矩形 422">
            <a:extLst>
              <a:ext uri="{FF2B5EF4-FFF2-40B4-BE49-F238E27FC236}">
                <a16:creationId xmlns:a16="http://schemas.microsoft.com/office/drawing/2014/main" id="{6D9B4793-B0F1-A40C-1BD2-C2D940014678}"/>
              </a:ext>
            </a:extLst>
          </p:cNvPr>
          <p:cNvSpPr/>
          <p:nvPr/>
        </p:nvSpPr>
        <p:spPr>
          <a:xfrm>
            <a:off x="46289" y="177721"/>
            <a:ext cx="7312122"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B60862FA-B284-558A-BB86-48D0DFDEEFAF}"/>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654467A2-280A-ABF0-78E4-80464FEF555F}"/>
              </a:ext>
            </a:extLst>
          </p:cNvPr>
          <p:cNvSpPr/>
          <p:nvPr/>
        </p:nvSpPr>
        <p:spPr>
          <a:xfrm>
            <a:off x="688453" y="1520655"/>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5034DBB6-431A-191A-17AA-C4B6159D8342}"/>
              </a:ext>
            </a:extLst>
          </p:cNvPr>
          <p:cNvSpPr/>
          <p:nvPr/>
        </p:nvSpPr>
        <p:spPr>
          <a:xfrm>
            <a:off x="993253" y="18939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7A863868-5F12-2708-8E82-EC18672803CC}"/>
              </a:ext>
            </a:extLst>
          </p:cNvPr>
          <p:cNvSpPr/>
          <p:nvPr/>
        </p:nvSpPr>
        <p:spPr>
          <a:xfrm>
            <a:off x="1047167" y="233181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AD968B0B-DC02-9243-A9E3-BB5736FF4723}"/>
              </a:ext>
            </a:extLst>
          </p:cNvPr>
          <p:cNvCxnSpPr>
            <a:cxnSpLocks/>
            <a:stCxn id="10" idx="3"/>
          </p:cNvCxnSpPr>
          <p:nvPr/>
        </p:nvCxnSpPr>
        <p:spPr>
          <a:xfrm flipH="1">
            <a:off x="465806" y="1636509"/>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0606F61-A093-9FF6-E5B0-4EA7A754F4DD}"/>
              </a:ext>
            </a:extLst>
          </p:cNvPr>
          <p:cNvCxnSpPr>
            <a:cxnSpLocks/>
            <a:stCxn id="10" idx="5"/>
            <a:endCxn id="11" idx="1"/>
          </p:cNvCxnSpPr>
          <p:nvPr/>
        </p:nvCxnSpPr>
        <p:spPr>
          <a:xfrm>
            <a:off x="798210" y="1636509"/>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E0E06AFA-9EAC-B2D8-E558-D84D1150CB2E}"/>
              </a:ext>
            </a:extLst>
          </p:cNvPr>
          <p:cNvCxnSpPr>
            <a:cxnSpLocks/>
          </p:cNvCxnSpPr>
          <p:nvPr/>
        </p:nvCxnSpPr>
        <p:spPr>
          <a:xfrm>
            <a:off x="511269" y="1989893"/>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7EF9813F-93CD-4B73-6A15-ACB70F7A2479}"/>
              </a:ext>
            </a:extLst>
          </p:cNvPr>
          <p:cNvCxnSpPr>
            <a:cxnSpLocks/>
            <a:stCxn id="11" idx="3"/>
          </p:cNvCxnSpPr>
          <p:nvPr/>
        </p:nvCxnSpPr>
        <p:spPr>
          <a:xfrm flipH="1">
            <a:off x="733916" y="2009770"/>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EBE579E4-AE4E-834C-41FC-56D4D3AB0E4B}"/>
              </a:ext>
            </a:extLst>
          </p:cNvPr>
          <p:cNvCxnSpPr>
            <a:cxnSpLocks/>
            <a:stCxn id="26" idx="2"/>
            <a:endCxn id="11" idx="7"/>
          </p:cNvCxnSpPr>
          <p:nvPr/>
        </p:nvCxnSpPr>
        <p:spPr>
          <a:xfrm flipH="1">
            <a:off x="1103010" y="1884238"/>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5207BB95-102F-043F-6910-E825036AC66D}"/>
              </a:ext>
            </a:extLst>
          </p:cNvPr>
          <p:cNvCxnSpPr>
            <a:cxnSpLocks/>
            <a:stCxn id="12" idx="0"/>
            <a:endCxn id="11" idx="4"/>
          </p:cNvCxnSpPr>
          <p:nvPr/>
        </p:nvCxnSpPr>
        <p:spPr>
          <a:xfrm flipH="1" flipV="1">
            <a:off x="1057547" y="2029647"/>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76A0783A-AE13-9E78-D5B7-0BEC27B63028}"/>
              </a:ext>
            </a:extLst>
          </p:cNvPr>
          <p:cNvCxnSpPr>
            <a:cxnSpLocks/>
            <a:stCxn id="25" idx="1"/>
            <a:endCxn id="11" idx="5"/>
          </p:cNvCxnSpPr>
          <p:nvPr/>
        </p:nvCxnSpPr>
        <p:spPr>
          <a:xfrm flipH="1" flipV="1">
            <a:off x="1103010" y="2009770"/>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19A50F92-BF8E-21C3-622E-4AA6EE07FCF3}"/>
              </a:ext>
            </a:extLst>
          </p:cNvPr>
          <p:cNvCxnSpPr>
            <a:cxnSpLocks/>
            <a:stCxn id="26" idx="5"/>
            <a:endCxn id="25" idx="0"/>
          </p:cNvCxnSpPr>
          <p:nvPr/>
        </p:nvCxnSpPr>
        <p:spPr>
          <a:xfrm>
            <a:off x="1460338" y="1932226"/>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D5E3E1CF-17F1-ACB8-BFB1-FADD600D9369}"/>
              </a:ext>
            </a:extLst>
          </p:cNvPr>
          <p:cNvCxnSpPr>
            <a:cxnSpLocks/>
            <a:stCxn id="10" idx="4"/>
          </p:cNvCxnSpPr>
          <p:nvPr/>
        </p:nvCxnSpPr>
        <p:spPr>
          <a:xfrm flipH="1">
            <a:off x="688453" y="1656386"/>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FEBD1867-A43F-D9B1-2E7E-7A615F6BBA54}"/>
              </a:ext>
            </a:extLst>
          </p:cNvPr>
          <p:cNvCxnSpPr>
            <a:cxnSpLocks/>
            <a:endCxn id="12" idx="2"/>
          </p:cNvCxnSpPr>
          <p:nvPr/>
        </p:nvCxnSpPr>
        <p:spPr>
          <a:xfrm>
            <a:off x="732197" y="2378320"/>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5B3B6E1E-EC2F-347F-7472-7A75AE8153EF}"/>
              </a:ext>
            </a:extLst>
          </p:cNvPr>
          <p:cNvSpPr/>
          <p:nvPr/>
        </p:nvSpPr>
        <p:spPr>
          <a:xfrm>
            <a:off x="618915" y="226606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9ED45B79-7A93-D784-F28F-C704411AA7BB}"/>
              </a:ext>
            </a:extLst>
          </p:cNvPr>
          <p:cNvSpPr/>
          <p:nvPr/>
        </p:nvSpPr>
        <p:spPr>
          <a:xfrm>
            <a:off x="429351" y="18570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37D4B32C-8C39-1AA7-D08A-36E89D5D5BF5}"/>
              </a:ext>
            </a:extLst>
          </p:cNvPr>
          <p:cNvSpPr/>
          <p:nvPr/>
        </p:nvSpPr>
        <p:spPr>
          <a:xfrm>
            <a:off x="1425388" y="213445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844A458A-D7BC-AB1C-FBC3-A97D86093A09}"/>
              </a:ext>
            </a:extLst>
          </p:cNvPr>
          <p:cNvSpPr/>
          <p:nvPr/>
        </p:nvSpPr>
        <p:spPr>
          <a:xfrm>
            <a:off x="1350581" y="1816372"/>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6C12463C-1AC2-BB33-4976-117FE5ADF2F5}"/>
              </a:ext>
            </a:extLst>
          </p:cNvPr>
          <p:cNvCxnSpPr>
            <a:cxnSpLocks/>
          </p:cNvCxnSpPr>
          <p:nvPr/>
        </p:nvCxnSpPr>
        <p:spPr>
          <a:xfrm flipH="1">
            <a:off x="1068282" y="1591284"/>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019862B-D540-3F69-CEC3-40FB54E57F56}"/>
              </a:ext>
            </a:extLst>
          </p:cNvPr>
          <p:cNvSpPr/>
          <p:nvPr/>
        </p:nvSpPr>
        <p:spPr>
          <a:xfrm>
            <a:off x="1045423" y="150286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65A5DCD2-C3CA-CF1A-07CD-1BA73AF4A5C3}"/>
              </a:ext>
            </a:extLst>
          </p:cNvPr>
          <p:cNvSpPr/>
          <p:nvPr/>
        </p:nvSpPr>
        <p:spPr>
          <a:xfrm>
            <a:off x="1379925" y="149090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DD0D10DA-9EE9-E6F9-B8B9-790043927A2A}"/>
              </a:ext>
            </a:extLst>
          </p:cNvPr>
          <p:cNvCxnSpPr>
            <a:cxnSpLocks/>
            <a:stCxn id="29" idx="6"/>
            <a:endCxn id="38" idx="2"/>
          </p:cNvCxnSpPr>
          <p:nvPr/>
        </p:nvCxnSpPr>
        <p:spPr>
          <a:xfrm flipV="1">
            <a:off x="1174011" y="1558775"/>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6A8165FE-7AE6-EAF9-AE81-D5675449A4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249" y="1834916"/>
            <a:ext cx="180000" cy="180000"/>
          </a:xfrm>
          <a:prstGeom prst="rect">
            <a:avLst/>
          </a:prstGeom>
        </p:spPr>
      </p:pic>
      <p:pic>
        <p:nvPicPr>
          <p:cNvPr id="81" name="图片 80">
            <a:extLst>
              <a:ext uri="{FF2B5EF4-FFF2-40B4-BE49-F238E27FC236}">
                <a16:creationId xmlns:a16="http://schemas.microsoft.com/office/drawing/2014/main" id="{E1B67588-10B9-6C42-D83C-415BDD25A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318" y="1868881"/>
            <a:ext cx="180000" cy="180000"/>
          </a:xfrm>
          <a:prstGeom prst="rect">
            <a:avLst/>
          </a:prstGeom>
        </p:spPr>
      </p:pic>
      <p:pic>
        <p:nvPicPr>
          <p:cNvPr id="83" name="图片 82">
            <a:extLst>
              <a:ext uri="{FF2B5EF4-FFF2-40B4-BE49-F238E27FC236}">
                <a16:creationId xmlns:a16="http://schemas.microsoft.com/office/drawing/2014/main" id="{65CEC96A-25DD-663E-321C-512AD3DE69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269" y="1483456"/>
            <a:ext cx="180000" cy="180000"/>
          </a:xfrm>
          <a:prstGeom prst="rect">
            <a:avLst/>
          </a:prstGeom>
        </p:spPr>
      </p:pic>
      <p:sp>
        <p:nvSpPr>
          <p:cNvPr id="87" name="文本框 86">
            <a:extLst>
              <a:ext uri="{FF2B5EF4-FFF2-40B4-BE49-F238E27FC236}">
                <a16:creationId xmlns:a16="http://schemas.microsoft.com/office/drawing/2014/main" id="{1FD01054-421B-49B9-1E10-5D55F51BAFAC}"/>
              </a:ext>
            </a:extLst>
          </p:cNvPr>
          <p:cNvSpPr txBox="1"/>
          <p:nvPr/>
        </p:nvSpPr>
        <p:spPr>
          <a:xfrm>
            <a:off x="211989" y="2452386"/>
            <a:ext cx="171258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graphs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461AF8C5-7768-4718-5B55-FA8FFE25DD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3999B9C9-78B8-5773-7061-8CE770C94F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A4D78FB1-5FA7-1E06-3D1E-D0D4458A2A3E}"/>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BC3B2840-7971-FC15-E80B-3CB6A17CE1F2}"/>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3280D615-864D-AD1A-7AA3-EBCA05733B1A}"/>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9A6B7901-0E7E-6DDD-3DA8-3D9EC49DE4AC}"/>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CF7EC10D-9EEF-AE94-C242-D0C25BD77712}"/>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35895023-3EFA-B706-5185-B5B66A24F276}"/>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FC286329-7F1D-3490-D61D-72FE2C32A04E}"/>
              </a:ext>
            </a:extLst>
          </p:cNvPr>
          <p:cNvSpPr txBox="1"/>
          <p:nvPr/>
        </p:nvSpPr>
        <p:spPr>
          <a:xfrm>
            <a:off x="3800254" y="2714204"/>
            <a:ext cx="1316387"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C3524384-4D23-AD12-F6D7-8F37A89BE806}"/>
              </a:ext>
            </a:extLst>
          </p:cNvPr>
          <p:cNvSpPr txBox="1"/>
          <p:nvPr/>
        </p:nvSpPr>
        <p:spPr>
          <a:xfrm>
            <a:off x="3853749" y="1043203"/>
            <a:ext cx="144028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GNN</a:t>
            </a:r>
            <a:endParaRPr lang="zh-CN" altLang="en-US" sz="1400" dirty="0"/>
          </a:p>
        </p:txBody>
      </p:sp>
      <p:sp>
        <p:nvSpPr>
          <p:cNvPr id="39" name="文本框 38">
            <a:extLst>
              <a:ext uri="{FF2B5EF4-FFF2-40B4-BE49-F238E27FC236}">
                <a16:creationId xmlns:a16="http://schemas.microsoft.com/office/drawing/2014/main" id="{BCFB14DA-0B2E-4201-943A-CD1E25E6BD1E}"/>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66AE3A3E-718F-9E1D-601B-B7518DC00F0E}"/>
              </a:ext>
            </a:extLst>
          </p:cNvPr>
          <p:cNvCxnSpPr>
            <a:cxnSpLocks/>
          </p:cNvCxnSpPr>
          <p:nvPr/>
        </p:nvCxnSpPr>
        <p:spPr>
          <a:xfrm>
            <a:off x="1855884" y="1657308"/>
            <a:ext cx="66470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729B1B1C-3BBF-C118-FC16-1DA7B8F1F29C}"/>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85BDF8FE-34E3-1B0A-38E3-A3E6469281AF}"/>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5253848A-6AAD-1DC3-B8E1-0157FE00EBA9}"/>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D08006E3-81A7-12AA-C3C9-5F98C63443C9}"/>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5D5CB035-D329-D283-28D6-3BB7DF28DE41}"/>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74D3915A-C467-801D-2017-13D9D4A76BD7}"/>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4A219831-90D7-15E0-E06F-8F2DCC777838}"/>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5AB40E97-4912-FEC8-8142-7B46F6869723}"/>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638AEADF-F342-8964-AB5D-5FDEBC799F01}"/>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C8461DBD-6E46-72B0-6E35-C9F5E298A196}"/>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1E0A679F-502B-9485-1739-45526DB0AEEF}"/>
              </a:ext>
            </a:extLst>
          </p:cNvPr>
          <p:cNvSpPr txBox="1"/>
          <p:nvPr/>
        </p:nvSpPr>
        <p:spPr>
          <a:xfrm>
            <a:off x="1793751" y="1376310"/>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5E497725-F6D3-A274-9FB7-7400F97B21B3}"/>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8B50E67B-6741-5049-7A08-EACA2B902BDA}"/>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D1B76B77-A589-DFED-3FCC-B86A16A331D8}"/>
              </a:ext>
            </a:extLst>
          </p:cNvPr>
          <p:cNvCxnSpPr>
            <a:cxnSpLocks/>
          </p:cNvCxnSpPr>
          <p:nvPr/>
        </p:nvCxnSpPr>
        <p:spPr>
          <a:xfrm rot="16200000" flipH="1" flipV="1">
            <a:off x="4509971" y="-938517"/>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F0C6B86E-D98E-B6D4-C743-3C4FD8ADC29A}"/>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DF44130C-84A6-908C-9C1F-7353E49B7DFE}"/>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3942105A-0E45-DB51-552A-442385C67C02}"/>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02397C9D-B96C-2068-F73F-1E32A78A1176}"/>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3C1EA304-90D1-950B-081F-9A248815669D}"/>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2E934978-96B5-8592-571C-37DB1F2EB906}"/>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D97A1D69-11BA-E462-0E40-4E0627EE663E}"/>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87EC5AB6-1FAF-6885-5DCF-4E9A91A0E760}"/>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132C9693-1A84-BFD5-9DEA-75DEA282A7E7}"/>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50C18D04-9F86-0C0C-F6F8-543102142748}"/>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E7798207-8FA3-64FF-5770-0C59446441FA}"/>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F21A84C6-9D24-BE67-13E9-7CBFF201C14C}"/>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724F9FBC-E236-E536-CDC4-27A017B04C9F}"/>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CDA9A6D5-23CF-DB83-0D45-649A107FE275}"/>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CBB95ADE-E212-7C3E-2B4E-99ADBE2FE42E}"/>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63076AF8-8C13-1D4D-FA27-7D0780AD9B18}"/>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669889C6-9672-A58F-1664-EC7B7654B0C8}"/>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A61E5CA5-5C32-C8D4-9700-6392936111C7}"/>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1000A5C0-219E-EC3E-19C6-1E1AE308BACB}"/>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CF3AB3E8-CE93-A3A5-FC78-9E0A8FCFE448}"/>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72BA60E5-03D8-A951-8495-9DCA2776C98E}"/>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24FF44DE-64B7-7B76-5755-4A583C7A52C4}"/>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1D649CE9-53B8-6A6A-30E1-E7C4336B2F1C}"/>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0D8163B3-D2F5-8185-DDF9-F1BCAC5341BF}"/>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41F7DFEF-0BDB-9628-874C-7D7E1006362B}"/>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498D60E4-1633-B068-CEA4-6B1D16A2D987}"/>
              </a:ext>
            </a:extLst>
          </p:cNvPr>
          <p:cNvSpPr txBox="1"/>
          <p:nvPr/>
        </p:nvSpPr>
        <p:spPr>
          <a:xfrm>
            <a:off x="334355" y="233663"/>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DBBCECF3-5B14-42E9-4681-8B7BAF08EF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A3DC0950-1095-8B50-E883-A924D347EB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8" name="椭圆 277">
            <a:extLst>
              <a:ext uri="{FF2B5EF4-FFF2-40B4-BE49-F238E27FC236}">
                <a16:creationId xmlns:a16="http://schemas.microsoft.com/office/drawing/2014/main" id="{24D290F3-D1FB-CDD1-4B17-48F8FD5C351A}"/>
              </a:ext>
            </a:extLst>
          </p:cNvPr>
          <p:cNvSpPr/>
          <p:nvPr/>
        </p:nvSpPr>
        <p:spPr>
          <a:xfrm>
            <a:off x="1292536" y="5134903"/>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45E57137-D14C-89BA-DF07-A7ADE549CF31}"/>
              </a:ext>
            </a:extLst>
          </p:cNvPr>
          <p:cNvSpPr/>
          <p:nvPr/>
        </p:nvSpPr>
        <p:spPr>
          <a:xfrm>
            <a:off x="1315782" y="457490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65E2F923-9D2D-3522-9B52-4595FBE53AD9}"/>
              </a:ext>
            </a:extLst>
          </p:cNvPr>
          <p:cNvSpPr/>
          <p:nvPr/>
        </p:nvSpPr>
        <p:spPr>
          <a:xfrm>
            <a:off x="1586237" y="485688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B15508EB-F2A3-F3B9-376D-09A1665BC450}"/>
              </a:ext>
            </a:extLst>
          </p:cNvPr>
          <p:cNvSpPr/>
          <p:nvPr/>
        </p:nvSpPr>
        <p:spPr>
          <a:xfrm>
            <a:off x="1887831" y="512481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EC22AC56-5BE5-B139-D428-951E746C2FB8}"/>
              </a:ext>
            </a:extLst>
          </p:cNvPr>
          <p:cNvSpPr/>
          <p:nvPr/>
        </p:nvSpPr>
        <p:spPr>
          <a:xfrm>
            <a:off x="1881124" y="45730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03" name="直接连接符 302">
            <a:extLst>
              <a:ext uri="{FF2B5EF4-FFF2-40B4-BE49-F238E27FC236}">
                <a16:creationId xmlns:a16="http://schemas.microsoft.com/office/drawing/2014/main" id="{965D085F-147A-79D2-CC11-D0DB48F6C165}"/>
              </a:ext>
            </a:extLst>
          </p:cNvPr>
          <p:cNvCxnSpPr>
            <a:cxnSpLocks/>
            <a:stCxn id="280" idx="7"/>
            <a:endCxn id="282" idx="3"/>
          </p:cNvCxnSpPr>
          <p:nvPr/>
        </p:nvCxnSpPr>
        <p:spPr>
          <a:xfrm flipV="1">
            <a:off x="1695994" y="4688894"/>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AFAD7542-DBFB-1A2B-3F85-CE20F405B3E7}"/>
              </a:ext>
            </a:extLst>
          </p:cNvPr>
          <p:cNvCxnSpPr>
            <a:cxnSpLocks/>
            <a:stCxn id="281" idx="1"/>
          </p:cNvCxnSpPr>
          <p:nvPr/>
        </p:nvCxnSpPr>
        <p:spPr>
          <a:xfrm flipH="1" flipV="1">
            <a:off x="1698845" y="4947466"/>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CD41D4EF-EF9B-B24A-B42F-5014B4E3D3E0}"/>
              </a:ext>
            </a:extLst>
          </p:cNvPr>
          <p:cNvCxnSpPr>
            <a:cxnSpLocks/>
            <a:stCxn id="281" idx="0"/>
            <a:endCxn id="282" idx="4"/>
          </p:cNvCxnSpPr>
          <p:nvPr/>
        </p:nvCxnSpPr>
        <p:spPr>
          <a:xfrm flipH="1" flipV="1">
            <a:off x="1945418" y="4708771"/>
            <a:ext cx="6707" cy="416044"/>
          </a:xfrm>
          <a:prstGeom prst="line">
            <a:avLst/>
          </a:prstGeom>
        </p:spPr>
        <p:style>
          <a:lnRef idx="3">
            <a:schemeClr val="dk1"/>
          </a:lnRef>
          <a:fillRef idx="0">
            <a:schemeClr val="dk1"/>
          </a:fillRef>
          <a:effectRef idx="2">
            <a:schemeClr val="dk1"/>
          </a:effectRef>
          <a:fontRef idx="minor">
            <a:schemeClr val="tx1"/>
          </a:fontRef>
        </p:style>
      </p:cxnSp>
      <p:sp>
        <p:nvSpPr>
          <p:cNvPr id="323" name="矩形: 圆角 322">
            <a:extLst>
              <a:ext uri="{FF2B5EF4-FFF2-40B4-BE49-F238E27FC236}">
                <a16:creationId xmlns:a16="http://schemas.microsoft.com/office/drawing/2014/main" id="{37C59E7D-9CF6-4D51-DC90-FEF680072162}"/>
              </a:ext>
            </a:extLst>
          </p:cNvPr>
          <p:cNvSpPr/>
          <p:nvPr/>
        </p:nvSpPr>
        <p:spPr>
          <a:xfrm>
            <a:off x="144905" y="3485624"/>
            <a:ext cx="7188748" cy="882052"/>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25" name="连接符: 曲线 324">
            <a:extLst>
              <a:ext uri="{FF2B5EF4-FFF2-40B4-BE49-F238E27FC236}">
                <a16:creationId xmlns:a16="http://schemas.microsoft.com/office/drawing/2014/main" id="{DE44A3A8-3FB3-2514-23AD-C9C7DAF3B176}"/>
              </a:ext>
            </a:extLst>
          </p:cNvPr>
          <p:cNvCxnSpPr>
            <a:cxnSpLocks/>
          </p:cNvCxnSpPr>
          <p:nvPr/>
        </p:nvCxnSpPr>
        <p:spPr>
          <a:xfrm rot="16200000" flipH="1">
            <a:off x="-51072" y="4836422"/>
            <a:ext cx="1184975" cy="299708"/>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6C26227B-8E5F-2AB1-FBC7-F79FD6C543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991" y="5375370"/>
            <a:ext cx="432000" cy="432000"/>
          </a:xfrm>
          <a:prstGeom prst="rect">
            <a:avLst/>
          </a:prstGeom>
        </p:spPr>
      </p:pic>
      <p:pic>
        <p:nvPicPr>
          <p:cNvPr id="354" name="图片 353">
            <a:extLst>
              <a:ext uri="{FF2B5EF4-FFF2-40B4-BE49-F238E27FC236}">
                <a16:creationId xmlns:a16="http://schemas.microsoft.com/office/drawing/2014/main" id="{D1B5D498-7522-D737-B3FB-58CE53F289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8892" y="5240076"/>
            <a:ext cx="892473" cy="957600"/>
          </a:xfrm>
          <a:prstGeom prst="rect">
            <a:avLst/>
          </a:prstGeom>
        </p:spPr>
      </p:pic>
      <p:sp>
        <p:nvSpPr>
          <p:cNvPr id="355" name="文本框 354">
            <a:extLst>
              <a:ext uri="{FF2B5EF4-FFF2-40B4-BE49-F238E27FC236}">
                <a16:creationId xmlns:a16="http://schemas.microsoft.com/office/drawing/2014/main" id="{1FCFDA5A-D3EE-6EDA-D0D0-43872804DBCD}"/>
              </a:ext>
            </a:extLst>
          </p:cNvPr>
          <p:cNvSpPr txBox="1"/>
          <p:nvPr/>
        </p:nvSpPr>
        <p:spPr>
          <a:xfrm>
            <a:off x="2501886" y="6091602"/>
            <a:ext cx="131638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188" name="文本框 187">
            <a:extLst>
              <a:ext uri="{FF2B5EF4-FFF2-40B4-BE49-F238E27FC236}">
                <a16:creationId xmlns:a16="http://schemas.microsoft.com/office/drawing/2014/main" id="{D63B05D2-F20C-6C9D-71FC-64E1609F53A1}"/>
              </a:ext>
            </a:extLst>
          </p:cNvPr>
          <p:cNvSpPr txBox="1"/>
          <p:nvPr/>
        </p:nvSpPr>
        <p:spPr>
          <a:xfrm>
            <a:off x="5573472" y="6334780"/>
            <a:ext cx="1250199"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F77AA418-DD9D-B1E0-D9C6-B32E989F7343}"/>
              </a:ext>
            </a:extLst>
          </p:cNvPr>
          <p:cNvSpPr txBox="1"/>
          <p:nvPr/>
        </p:nvSpPr>
        <p:spPr>
          <a:xfrm>
            <a:off x="0" y="5780475"/>
            <a:ext cx="593432" cy="523220"/>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Local</a:t>
            </a:r>
          </a:p>
          <a:p>
            <a:pPr algn="ctr"/>
            <a:r>
              <a:rPr lang="en-US" altLang="zh-CN" sz="1400" dirty="0">
                <a:latin typeface="Times New Roman" panose="02020603050405020304" pitchFamily="18" charset="0"/>
                <a:cs typeface="Times New Roman" panose="02020603050405020304" pitchFamily="18" charset="0"/>
              </a:rPr>
              <a:t>LLM</a:t>
            </a:r>
            <a:endParaRPr lang="zh-CN" altLang="en-US" sz="1400" dirty="0">
              <a:latin typeface="Times New Roman" panose="02020603050405020304" pitchFamily="18" charset="0"/>
              <a:cs typeface="Times New Roman" panose="02020603050405020304" pitchFamily="18" charset="0"/>
            </a:endParaRPr>
          </a:p>
        </p:txBody>
      </p:sp>
      <p:sp>
        <p:nvSpPr>
          <p:cNvPr id="359" name="文本框 358">
            <a:extLst>
              <a:ext uri="{FF2B5EF4-FFF2-40B4-BE49-F238E27FC236}">
                <a16:creationId xmlns:a16="http://schemas.microsoft.com/office/drawing/2014/main" id="{50C3EF11-A893-6ED8-65CB-5B00105EEE4D}"/>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Single-source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sp>
        <p:nvSpPr>
          <p:cNvPr id="365" name="文本框 364">
            <a:extLst>
              <a:ext uri="{FF2B5EF4-FFF2-40B4-BE49-F238E27FC236}">
                <a16:creationId xmlns:a16="http://schemas.microsoft.com/office/drawing/2014/main" id="{D6E5161C-8A37-1797-C056-A7AAD611435E}"/>
              </a:ext>
            </a:extLst>
          </p:cNvPr>
          <p:cNvSpPr txBox="1"/>
          <p:nvPr/>
        </p:nvSpPr>
        <p:spPr>
          <a:xfrm>
            <a:off x="7287123" y="1862864"/>
            <a:ext cx="1531189"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Single-source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098A5C64-C5C5-A001-78CC-84B25CECADDC}"/>
              </a:ext>
            </a:extLst>
          </p:cNvPr>
          <p:cNvCxnSpPr>
            <a:cxnSpLocks/>
          </p:cNvCxnSpPr>
          <p:nvPr/>
        </p:nvCxnSpPr>
        <p:spPr>
          <a:xfrm>
            <a:off x="8510902" y="1443120"/>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209BF3EA-A9EB-19AB-177C-BE17E1A1BA0D}"/>
              </a:ext>
            </a:extLst>
          </p:cNvPr>
          <p:cNvSpPr txBox="1"/>
          <p:nvPr/>
        </p:nvSpPr>
        <p:spPr>
          <a:xfrm>
            <a:off x="8695173" y="1516224"/>
            <a:ext cx="638316"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Local </a:t>
            </a:r>
          </a:p>
          <a:p>
            <a:pPr algn="ctr"/>
            <a:r>
              <a:rPr lang="en-US" altLang="zh-CN" sz="1400" dirty="0">
                <a:latin typeface="Times New Roman" panose="02020603050405020304" pitchFamily="18" charset="0"/>
                <a:cs typeface="Times New Roman" panose="02020603050405020304" pitchFamily="18" charset="0"/>
              </a:rPr>
              <a:t>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CA5B6BE7-00C4-EB46-0881-8A547BFF2191}"/>
              </a:ext>
            </a:extLst>
          </p:cNvPr>
          <p:cNvSpPr txBox="1"/>
          <p:nvPr/>
        </p:nvSpPr>
        <p:spPr>
          <a:xfrm>
            <a:off x="9502769" y="16664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403" name="直接箭头连接符 402">
            <a:extLst>
              <a:ext uri="{FF2B5EF4-FFF2-40B4-BE49-F238E27FC236}">
                <a16:creationId xmlns:a16="http://schemas.microsoft.com/office/drawing/2014/main" id="{1F7FC840-32D0-B448-E841-4D3B9C8B0A42}"/>
              </a:ext>
            </a:extLst>
          </p:cNvPr>
          <p:cNvCxnSpPr>
            <a:cxnSpLocks/>
          </p:cNvCxnSpPr>
          <p:nvPr/>
        </p:nvCxnSpPr>
        <p:spPr>
          <a:xfrm>
            <a:off x="11179898" y="788438"/>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p:sp>
        <p:nvSpPr>
          <p:cNvPr id="409" name="文本框 408">
            <a:extLst>
              <a:ext uri="{FF2B5EF4-FFF2-40B4-BE49-F238E27FC236}">
                <a16:creationId xmlns:a16="http://schemas.microsoft.com/office/drawing/2014/main" id="{2543F102-CB16-CFF6-B229-D07240C38191}"/>
              </a:ext>
            </a:extLst>
          </p:cNvPr>
          <p:cNvSpPr txBox="1"/>
          <p:nvPr/>
        </p:nvSpPr>
        <p:spPr>
          <a:xfrm>
            <a:off x="11063882" y="325435"/>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46DA506D-C668-2148-09CC-A4EC101996AF}"/>
              </a:ext>
            </a:extLst>
          </p:cNvPr>
          <p:cNvCxnSpPr>
            <a:cxnSpLocks/>
          </p:cNvCxnSpPr>
          <p:nvPr/>
        </p:nvCxnSpPr>
        <p:spPr>
          <a:xfrm>
            <a:off x="11195428" y="1442283"/>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B8C3EB8C-01FC-9D40-95D6-8446FD582E16}"/>
              </a:ext>
            </a:extLst>
          </p:cNvPr>
          <p:cNvCxnSpPr>
            <a:cxnSpLocks/>
          </p:cNvCxnSpPr>
          <p:nvPr/>
        </p:nvCxnSpPr>
        <p:spPr>
          <a:xfrm>
            <a:off x="11193491" y="2169870"/>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EB2AFEA0-AC9A-7AB7-F6F0-238F11820741}"/>
              </a:ext>
            </a:extLst>
          </p:cNvPr>
          <p:cNvSpPr txBox="1"/>
          <p:nvPr/>
        </p:nvSpPr>
        <p:spPr>
          <a:xfrm>
            <a:off x="11073714" y="967594"/>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F79C1208-383F-F6CD-9393-E427914FF0B5}"/>
              </a:ext>
            </a:extLst>
          </p:cNvPr>
          <p:cNvSpPr txBox="1"/>
          <p:nvPr/>
        </p:nvSpPr>
        <p:spPr>
          <a:xfrm>
            <a:off x="11073714" y="1680433"/>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9" name="直接箭头连接符 418">
            <a:extLst>
              <a:ext uri="{FF2B5EF4-FFF2-40B4-BE49-F238E27FC236}">
                <a16:creationId xmlns:a16="http://schemas.microsoft.com/office/drawing/2014/main" id="{3C2EE2BD-6DB4-6A29-12DB-290FBE1AD4FD}"/>
              </a:ext>
            </a:extLst>
          </p:cNvPr>
          <p:cNvCxnSpPr>
            <a:cxnSpLocks/>
          </p:cNvCxnSpPr>
          <p:nvPr/>
        </p:nvCxnSpPr>
        <p:spPr>
          <a:xfrm>
            <a:off x="10336870" y="1325421"/>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01659996-852D-4BA0-4E09-4B7A02363067}"/>
              </a:ext>
            </a:extLst>
          </p:cNvPr>
          <p:cNvSpPr/>
          <p:nvPr/>
        </p:nvSpPr>
        <p:spPr>
          <a:xfrm>
            <a:off x="11660859" y="539438"/>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7654EA90-92DA-2D11-1949-A2BE992AD46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45549" y="548123"/>
            <a:ext cx="167978" cy="167978"/>
          </a:xfrm>
          <a:prstGeom prst="rect">
            <a:avLst/>
          </a:prstGeom>
        </p:spPr>
      </p:pic>
      <p:pic>
        <p:nvPicPr>
          <p:cNvPr id="422" name="图片 421">
            <a:extLst>
              <a:ext uri="{FF2B5EF4-FFF2-40B4-BE49-F238E27FC236}">
                <a16:creationId xmlns:a16="http://schemas.microsoft.com/office/drawing/2014/main" id="{59D72BFB-9AD2-B0D8-38DB-9C383683B45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43752" y="812065"/>
            <a:ext cx="193305" cy="193305"/>
          </a:xfrm>
          <a:prstGeom prst="rect">
            <a:avLst/>
          </a:prstGeom>
        </p:spPr>
      </p:pic>
      <p:sp>
        <p:nvSpPr>
          <p:cNvPr id="425" name="左大括号 424">
            <a:extLst>
              <a:ext uri="{FF2B5EF4-FFF2-40B4-BE49-F238E27FC236}">
                <a16:creationId xmlns:a16="http://schemas.microsoft.com/office/drawing/2014/main" id="{246F407F-6E19-F29D-6CE2-52E8A421BE52}"/>
              </a:ext>
            </a:extLst>
          </p:cNvPr>
          <p:cNvSpPr/>
          <p:nvPr/>
        </p:nvSpPr>
        <p:spPr>
          <a:xfrm>
            <a:off x="11678789" y="1185095"/>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7615E72D-EF71-C6B4-06E2-CC4FF0158A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63479" y="1193780"/>
            <a:ext cx="167978" cy="167978"/>
          </a:xfrm>
          <a:prstGeom prst="rect">
            <a:avLst/>
          </a:prstGeom>
        </p:spPr>
      </p:pic>
      <p:pic>
        <p:nvPicPr>
          <p:cNvPr id="427" name="图片 426">
            <a:extLst>
              <a:ext uri="{FF2B5EF4-FFF2-40B4-BE49-F238E27FC236}">
                <a16:creationId xmlns:a16="http://schemas.microsoft.com/office/drawing/2014/main" id="{ACED7A35-D9AC-A49D-D088-80AF11A33F2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61682" y="1457722"/>
            <a:ext cx="193305" cy="193305"/>
          </a:xfrm>
          <a:prstGeom prst="rect">
            <a:avLst/>
          </a:prstGeom>
        </p:spPr>
      </p:pic>
      <p:sp>
        <p:nvSpPr>
          <p:cNvPr id="428" name="左大括号 427">
            <a:extLst>
              <a:ext uri="{FF2B5EF4-FFF2-40B4-BE49-F238E27FC236}">
                <a16:creationId xmlns:a16="http://schemas.microsoft.com/office/drawing/2014/main" id="{9112F9CC-21CC-C07C-21A6-04FBCDAD912B}"/>
              </a:ext>
            </a:extLst>
          </p:cNvPr>
          <p:cNvSpPr/>
          <p:nvPr/>
        </p:nvSpPr>
        <p:spPr>
          <a:xfrm>
            <a:off x="11677091" y="192282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8D258FF3-2B27-F865-EF66-563E9956B1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61781" y="1931505"/>
            <a:ext cx="167978" cy="167978"/>
          </a:xfrm>
          <a:prstGeom prst="rect">
            <a:avLst/>
          </a:prstGeom>
        </p:spPr>
      </p:pic>
      <p:pic>
        <p:nvPicPr>
          <p:cNvPr id="430" name="图片 429">
            <a:extLst>
              <a:ext uri="{FF2B5EF4-FFF2-40B4-BE49-F238E27FC236}">
                <a16:creationId xmlns:a16="http://schemas.microsoft.com/office/drawing/2014/main" id="{AEC1354F-7C89-4EBA-E109-BDA3C766A8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59984" y="2195447"/>
            <a:ext cx="193305" cy="193305"/>
          </a:xfrm>
          <a:prstGeom prst="rect">
            <a:avLst/>
          </a:prstGeom>
        </p:spPr>
      </p:pic>
      <p:sp>
        <p:nvSpPr>
          <p:cNvPr id="431" name="文本框 430">
            <a:extLst>
              <a:ext uri="{FF2B5EF4-FFF2-40B4-BE49-F238E27FC236}">
                <a16:creationId xmlns:a16="http://schemas.microsoft.com/office/drawing/2014/main" id="{183394E2-6E07-9103-D29C-17446317DF7C}"/>
              </a:ext>
            </a:extLst>
          </p:cNvPr>
          <p:cNvSpPr txBox="1"/>
          <p:nvPr/>
        </p:nvSpPr>
        <p:spPr>
          <a:xfrm>
            <a:off x="10395602" y="5486391"/>
            <a:ext cx="1093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56" name="文本框 455">
            <a:extLst>
              <a:ext uri="{FF2B5EF4-FFF2-40B4-BE49-F238E27FC236}">
                <a16:creationId xmlns:a16="http://schemas.microsoft.com/office/drawing/2014/main" id="{F0027E42-E281-2DAD-F040-F55D6453FA4E}"/>
              </a:ext>
            </a:extLst>
          </p:cNvPr>
          <p:cNvSpPr txBox="1"/>
          <p:nvPr/>
        </p:nvSpPr>
        <p:spPr>
          <a:xfrm>
            <a:off x="7351059" y="5049959"/>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Multi-source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sp>
        <p:nvSpPr>
          <p:cNvPr id="462" name="文本框 461">
            <a:extLst>
              <a:ext uri="{FF2B5EF4-FFF2-40B4-BE49-F238E27FC236}">
                <a16:creationId xmlns:a16="http://schemas.microsoft.com/office/drawing/2014/main" id="{08CED453-FD61-6BEA-F1BE-DCF7ECE9208E}"/>
              </a:ext>
            </a:extLst>
          </p:cNvPr>
          <p:cNvSpPr txBox="1"/>
          <p:nvPr/>
        </p:nvSpPr>
        <p:spPr>
          <a:xfrm>
            <a:off x="9530061" y="4793874"/>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488" name="直接箭头连接符 487">
            <a:extLst>
              <a:ext uri="{FF2B5EF4-FFF2-40B4-BE49-F238E27FC236}">
                <a16:creationId xmlns:a16="http://schemas.microsoft.com/office/drawing/2014/main" id="{74F8EBC7-013D-50A3-D857-B8D4405402FE}"/>
              </a:ext>
            </a:extLst>
          </p:cNvPr>
          <p:cNvCxnSpPr>
            <a:cxnSpLocks/>
          </p:cNvCxnSpPr>
          <p:nvPr/>
        </p:nvCxnSpPr>
        <p:spPr>
          <a:xfrm>
            <a:off x="11286591" y="4061684"/>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p:sp>
        <p:nvSpPr>
          <p:cNvPr id="493" name="文本框 492">
            <a:extLst>
              <a:ext uri="{FF2B5EF4-FFF2-40B4-BE49-F238E27FC236}">
                <a16:creationId xmlns:a16="http://schemas.microsoft.com/office/drawing/2014/main" id="{8459AC03-50E9-ED18-82C1-C96A62EFF8FA}"/>
              </a:ext>
            </a:extLst>
          </p:cNvPr>
          <p:cNvSpPr txBox="1"/>
          <p:nvPr/>
        </p:nvSpPr>
        <p:spPr>
          <a:xfrm>
            <a:off x="11170575" y="3598681"/>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80CFFC7F-5A4C-A670-59E0-8F85EE87643E}"/>
              </a:ext>
            </a:extLst>
          </p:cNvPr>
          <p:cNvCxnSpPr>
            <a:cxnSpLocks/>
          </p:cNvCxnSpPr>
          <p:nvPr/>
        </p:nvCxnSpPr>
        <p:spPr>
          <a:xfrm>
            <a:off x="11302121" y="4715529"/>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1305BD24-47D3-D164-5072-9F8A69F30597}"/>
              </a:ext>
            </a:extLst>
          </p:cNvPr>
          <p:cNvCxnSpPr>
            <a:cxnSpLocks/>
          </p:cNvCxnSpPr>
          <p:nvPr/>
        </p:nvCxnSpPr>
        <p:spPr>
          <a:xfrm>
            <a:off x="11300184" y="5443116"/>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14BD0B67-1D85-7244-CE06-57A06AE998F3}"/>
              </a:ext>
            </a:extLst>
          </p:cNvPr>
          <p:cNvSpPr txBox="1"/>
          <p:nvPr/>
        </p:nvSpPr>
        <p:spPr>
          <a:xfrm>
            <a:off x="11180407" y="4240840"/>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E5555722-D7B1-86DA-47A7-87E35834094D}"/>
              </a:ext>
            </a:extLst>
          </p:cNvPr>
          <p:cNvSpPr txBox="1"/>
          <p:nvPr/>
        </p:nvSpPr>
        <p:spPr>
          <a:xfrm>
            <a:off x="11180407" y="4953679"/>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508" name="文本框 507">
            <a:extLst>
              <a:ext uri="{FF2B5EF4-FFF2-40B4-BE49-F238E27FC236}">
                <a16:creationId xmlns:a16="http://schemas.microsoft.com/office/drawing/2014/main" id="{7523411A-026C-AA47-42D0-A5877FE456E8}"/>
              </a:ext>
            </a:extLst>
          </p:cNvPr>
          <p:cNvSpPr txBox="1"/>
          <p:nvPr/>
        </p:nvSpPr>
        <p:spPr>
          <a:xfrm>
            <a:off x="8105665" y="3275111"/>
            <a:ext cx="3530524"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Multi-source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20" name="图片 519">
            <a:extLst>
              <a:ext uri="{FF2B5EF4-FFF2-40B4-BE49-F238E27FC236}">
                <a16:creationId xmlns:a16="http://schemas.microsoft.com/office/drawing/2014/main" id="{B69D0271-ACCE-8785-AAC3-CC011072F0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64431" y="6688597"/>
            <a:ext cx="167978" cy="167978"/>
          </a:xfrm>
          <a:prstGeom prst="rect">
            <a:avLst/>
          </a:prstGeom>
        </p:spPr>
      </p:pic>
      <p:pic>
        <p:nvPicPr>
          <p:cNvPr id="521" name="图片 520">
            <a:extLst>
              <a:ext uri="{FF2B5EF4-FFF2-40B4-BE49-F238E27FC236}">
                <a16:creationId xmlns:a16="http://schemas.microsoft.com/office/drawing/2014/main" id="{66B9A840-6A85-AB3C-083A-BEE11824EA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53599" y="6669519"/>
            <a:ext cx="193305" cy="193305"/>
          </a:xfrm>
          <a:prstGeom prst="rect">
            <a:avLst/>
          </a:prstGeom>
        </p:spPr>
      </p:pic>
      <p:sp>
        <p:nvSpPr>
          <p:cNvPr id="525" name="文本框 524">
            <a:extLst>
              <a:ext uri="{FF2B5EF4-FFF2-40B4-BE49-F238E27FC236}">
                <a16:creationId xmlns:a16="http://schemas.microsoft.com/office/drawing/2014/main" id="{06869381-54BF-BBDC-CB8D-A37D148B8011}"/>
              </a:ext>
            </a:extLst>
          </p:cNvPr>
          <p:cNvSpPr txBox="1"/>
          <p:nvPr/>
        </p:nvSpPr>
        <p:spPr>
          <a:xfrm>
            <a:off x="10256619" y="2229214"/>
            <a:ext cx="1236800"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38B84CE6-F377-AF3B-6B42-2F3ECC2E75E8}"/>
              </a:ext>
            </a:extLst>
          </p:cNvPr>
          <p:cNvCxnSpPr>
            <a:cxnSpLocks/>
          </p:cNvCxnSpPr>
          <p:nvPr/>
        </p:nvCxnSpPr>
        <p:spPr>
          <a:xfrm>
            <a:off x="7432550" y="3316462"/>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C09F246E-524B-9180-30EF-FFEC2A734C73}"/>
              </a:ext>
            </a:extLst>
          </p:cNvPr>
          <p:cNvSpPr txBox="1"/>
          <p:nvPr/>
        </p:nvSpPr>
        <p:spPr>
          <a:xfrm>
            <a:off x="-34279" y="-79682"/>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Generative adversarial knowledge distillation</a:t>
            </a:r>
          </a:p>
        </p:txBody>
      </p:sp>
      <p:sp>
        <p:nvSpPr>
          <p:cNvPr id="27" name="文本框 26">
            <a:extLst>
              <a:ext uri="{FF2B5EF4-FFF2-40B4-BE49-F238E27FC236}">
                <a16:creationId xmlns:a16="http://schemas.microsoft.com/office/drawing/2014/main" id="{88CCF14D-CE4E-B7C8-C756-F6D4CCA2F6E6}"/>
              </a:ext>
            </a:extLst>
          </p:cNvPr>
          <p:cNvSpPr txBox="1"/>
          <p:nvPr/>
        </p:nvSpPr>
        <p:spPr>
          <a:xfrm>
            <a:off x="-21811" y="3168893"/>
            <a:ext cx="454980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Prompt-</a:t>
            </a:r>
            <a:r>
              <a:rPr lang="en" altLang="zh-CN" sz="1400" b="1" dirty="0">
                <a:latin typeface="Times New Roman" panose="02020603050405020304" pitchFamily="18" charset="0"/>
                <a:cs typeface="Times New Roman" panose="02020603050405020304" pitchFamily="18" charset="0"/>
              </a:rPr>
              <a:t>aware</a:t>
            </a:r>
            <a:r>
              <a:rPr lang="en-US" altLang="zh-CN" sz="1400" b="1" dirty="0">
                <a:latin typeface="Times New Roman" panose="02020603050405020304" pitchFamily="18" charset="0"/>
                <a:cs typeface="Times New Roman" panose="02020603050405020304" pitchFamily="18" charset="0"/>
              </a:rPr>
              <a:t> stable perturbation construction</a:t>
            </a:r>
          </a:p>
        </p:txBody>
      </p:sp>
      <p:sp>
        <p:nvSpPr>
          <p:cNvPr id="450" name="文本框 449">
            <a:extLst>
              <a:ext uri="{FF2B5EF4-FFF2-40B4-BE49-F238E27FC236}">
                <a16:creationId xmlns:a16="http://schemas.microsoft.com/office/drawing/2014/main" id="{5E1E1A9B-841A-5AD3-EEFA-626C8CFF7148}"/>
              </a:ext>
            </a:extLst>
          </p:cNvPr>
          <p:cNvSpPr txBox="1"/>
          <p:nvPr/>
        </p:nvSpPr>
        <p:spPr>
          <a:xfrm>
            <a:off x="7256882" y="-84194"/>
            <a:ext cx="4935779"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 </a:t>
            </a:r>
            <a:r>
              <a:rPr lang="en" altLang="zh-CN" sz="1400" b="1" dirty="0">
                <a:latin typeface="Times New Roman" panose="02020603050405020304" pitchFamily="18" charset="0"/>
                <a:cs typeface="Times New Roman" panose="02020603050405020304" pitchFamily="18" charset="0"/>
              </a:rPr>
              <a:t>Distribution-</a:t>
            </a:r>
            <a:r>
              <a:rPr lang="en-US" altLang="zh-CN" sz="1400" b="1" dirty="0">
                <a:latin typeface="Times New Roman" panose="02020603050405020304" pitchFamily="18" charset="0"/>
                <a:cs typeface="Times New Roman" panose="02020603050405020304" pitchFamily="18" charset="0"/>
              </a:rPr>
              <a:t>adapted</a:t>
            </a:r>
            <a:r>
              <a:rPr lang="en" altLang="zh-CN" sz="1400" b="1" dirty="0">
                <a:latin typeface="Times New Roman" panose="02020603050405020304" pitchFamily="18" charset="0"/>
                <a:cs typeface="Times New Roman" panose="02020603050405020304" pitchFamily="18" charset="0"/>
              </a:rPr>
              <a:t> </a:t>
            </a:r>
            <a:r>
              <a:rPr lang="en-US" altLang="zh-CN" sz="1400" b="1" dirty="0">
                <a:latin typeface="Times New Roman" panose="02020603050405020304" pitchFamily="18" charset="0"/>
                <a:cs typeface="Times New Roman" panose="02020603050405020304" pitchFamily="18" charset="0"/>
              </a:rPr>
              <a:t>transferable</a:t>
            </a:r>
            <a:r>
              <a:rPr lang="en" altLang="zh-CN" sz="1400" b="1" dirty="0">
                <a:latin typeface="Times New Roman" panose="02020603050405020304" pitchFamily="18" charset="0"/>
                <a:cs typeface="Times New Roman" panose="02020603050405020304" pitchFamily="18" charset="0"/>
              </a:rPr>
              <a:t> ownership verification</a:t>
            </a:r>
            <a:endParaRPr lang="en-US" altLang="zh-CN" sz="1400" b="1" dirty="0">
              <a:latin typeface="Times New Roman" panose="02020603050405020304" pitchFamily="18" charset="0"/>
              <a:cs typeface="Times New Roman" panose="02020603050405020304" pitchFamily="18" charset="0"/>
            </a:endParaRPr>
          </a:p>
        </p:txBody>
      </p:sp>
      <p:sp>
        <p:nvSpPr>
          <p:cNvPr id="499" name="矩形 498">
            <a:extLst>
              <a:ext uri="{FF2B5EF4-FFF2-40B4-BE49-F238E27FC236}">
                <a16:creationId xmlns:a16="http://schemas.microsoft.com/office/drawing/2014/main" id="{33C09423-5142-064F-F80F-4F19BFEE3524}"/>
              </a:ext>
            </a:extLst>
          </p:cNvPr>
          <p:cNvSpPr/>
          <p:nvPr/>
        </p:nvSpPr>
        <p:spPr>
          <a:xfrm>
            <a:off x="356277" y="2824831"/>
            <a:ext cx="1712585" cy="30598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4DA50BFF-0921-40F3-A8D3-5F871C1711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681" y="2824448"/>
            <a:ext cx="258664" cy="258664"/>
          </a:xfrm>
          <a:prstGeom prst="rect">
            <a:avLst/>
          </a:prstGeom>
        </p:spPr>
      </p:pic>
      <p:pic>
        <p:nvPicPr>
          <p:cNvPr id="502" name="图片 501">
            <a:extLst>
              <a:ext uri="{FF2B5EF4-FFF2-40B4-BE49-F238E27FC236}">
                <a16:creationId xmlns:a16="http://schemas.microsoft.com/office/drawing/2014/main" id="{0C280391-2211-E8D7-E52A-D993CC897EA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86702" y="5116091"/>
            <a:ext cx="259200" cy="259200"/>
          </a:xfrm>
          <a:prstGeom prst="rect">
            <a:avLst/>
          </a:prstGeom>
        </p:spPr>
      </p:pic>
      <p:pic>
        <p:nvPicPr>
          <p:cNvPr id="504" name="图片 503">
            <a:extLst>
              <a:ext uri="{FF2B5EF4-FFF2-40B4-BE49-F238E27FC236}">
                <a16:creationId xmlns:a16="http://schemas.microsoft.com/office/drawing/2014/main" id="{8BC1BBD3-CA6B-5781-78D0-2DFA52BEFF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37495" y="4089528"/>
            <a:ext cx="259200" cy="259200"/>
          </a:xfrm>
          <a:prstGeom prst="rect">
            <a:avLst/>
          </a:prstGeom>
        </p:spPr>
      </p:pic>
      <p:pic>
        <p:nvPicPr>
          <p:cNvPr id="511" name="图片 510">
            <a:extLst>
              <a:ext uri="{FF2B5EF4-FFF2-40B4-BE49-F238E27FC236}">
                <a16:creationId xmlns:a16="http://schemas.microsoft.com/office/drawing/2014/main" id="{F9795EB6-9149-FFEB-8A9A-D509B261027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7540" y="2847491"/>
            <a:ext cx="259200" cy="259200"/>
          </a:xfrm>
          <a:prstGeom prst="rect">
            <a:avLst/>
          </a:prstGeom>
        </p:spPr>
      </p:pic>
      <p:sp>
        <p:nvSpPr>
          <p:cNvPr id="514" name="文本框 513">
            <a:extLst>
              <a:ext uri="{FF2B5EF4-FFF2-40B4-BE49-F238E27FC236}">
                <a16:creationId xmlns:a16="http://schemas.microsoft.com/office/drawing/2014/main" id="{0A0B2AF8-7089-E245-ACDA-945C889BBF43}"/>
              </a:ext>
            </a:extLst>
          </p:cNvPr>
          <p:cNvSpPr txBox="1"/>
          <p:nvPr/>
        </p:nvSpPr>
        <p:spPr>
          <a:xfrm>
            <a:off x="1419418" y="2807950"/>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4FB0CBBE-7DE6-3733-547C-7E2E9C202AD0}"/>
              </a:ext>
            </a:extLst>
          </p:cNvPr>
          <p:cNvSpPr txBox="1"/>
          <p:nvPr/>
        </p:nvSpPr>
        <p:spPr>
          <a:xfrm>
            <a:off x="461200" y="2806901"/>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sp>
        <p:nvSpPr>
          <p:cNvPr id="529" name="矩形: 圆角 528">
            <a:extLst>
              <a:ext uri="{FF2B5EF4-FFF2-40B4-BE49-F238E27FC236}">
                <a16:creationId xmlns:a16="http://schemas.microsoft.com/office/drawing/2014/main" id="{F94927D2-5DF5-6723-B4DA-FF5A6EC0BF08}"/>
              </a:ext>
            </a:extLst>
          </p:cNvPr>
          <p:cNvSpPr/>
          <p:nvPr/>
        </p:nvSpPr>
        <p:spPr>
          <a:xfrm>
            <a:off x="7420309" y="419714"/>
            <a:ext cx="2730889"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7E16B7C3-1BF2-2FE8-D99A-93C302B55A9E}"/>
              </a:ext>
            </a:extLst>
          </p:cNvPr>
          <p:cNvSpPr txBox="1"/>
          <p:nvPr/>
        </p:nvSpPr>
        <p:spPr>
          <a:xfrm>
            <a:off x="7343083" y="441026"/>
            <a:ext cx="2912540" cy="307777"/>
          </a:xfrm>
          <a:prstGeom prst="rect">
            <a:avLst/>
          </a:prstGeom>
          <a:noFill/>
        </p:spPr>
        <p:txBody>
          <a:bodyPr wrap="square" rtlCol="0">
            <a:spAutoFit/>
          </a:bodyPr>
          <a:lstStyle/>
          <a:p>
            <a:r>
              <a:rPr lang="en-US" altLang="zh-CN" sz="1400" i="1" dirty="0">
                <a:latin typeface="Times New Roman" panose="02020603050405020304" pitchFamily="18" charset="0"/>
                <a:cs typeface="Times New Roman" panose="02020603050405020304" pitchFamily="18" charset="0"/>
              </a:rPr>
              <a:t>User prompt for single-source graphs</a:t>
            </a:r>
            <a:r>
              <a:rPr lang="en-US" altLang="zh-CN" sz="1400" i="1" dirty="0">
                <a:solidFill>
                  <a:srgbClr val="FF0000"/>
                </a:solidFill>
                <a:latin typeface="Times New Roman" panose="02020603050405020304" pitchFamily="18" charset="0"/>
                <a:cs typeface="Times New Roman" panose="02020603050405020304" pitchFamily="18" charset="0"/>
              </a:rPr>
              <a:t>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0646510C-F0DB-214A-F75E-C6EA5781C6EE}"/>
              </a:ext>
            </a:extLst>
          </p:cNvPr>
          <p:cNvCxnSpPr>
            <a:cxnSpLocks/>
          </p:cNvCxnSpPr>
          <p:nvPr/>
        </p:nvCxnSpPr>
        <p:spPr>
          <a:xfrm rot="5400000">
            <a:off x="8444012" y="4013973"/>
            <a:ext cx="678733" cy="2356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736B40D1-D3C2-0A54-1131-74B8F6606076}"/>
              </a:ext>
            </a:extLst>
          </p:cNvPr>
          <p:cNvSpPr/>
          <p:nvPr/>
        </p:nvSpPr>
        <p:spPr>
          <a:xfrm>
            <a:off x="7459131" y="3566662"/>
            <a:ext cx="2653057"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924AC479-CF45-48DB-2768-655B185517CD}"/>
              </a:ext>
            </a:extLst>
          </p:cNvPr>
          <p:cNvSpPr txBox="1"/>
          <p:nvPr/>
        </p:nvSpPr>
        <p:spPr>
          <a:xfrm>
            <a:off x="7368988" y="3571871"/>
            <a:ext cx="2967317" cy="307777"/>
          </a:xfrm>
          <a:prstGeom prst="rect">
            <a:avLst/>
          </a:prstGeom>
          <a:noFill/>
        </p:spPr>
        <p:txBody>
          <a:bodyPr wrap="square" rtlCol="0">
            <a:spAutoFit/>
          </a:bodyPr>
          <a:lstStyle/>
          <a:p>
            <a:r>
              <a:rPr lang="en-US" altLang="zh-CN" sz="1400" i="1" dirty="0">
                <a:latin typeface="Times New Roman" panose="02020603050405020304" pitchFamily="18" charset="0"/>
                <a:cs typeface="Times New Roman" panose="02020603050405020304" pitchFamily="18" charset="0"/>
              </a:rPr>
              <a:t>User prompt for multi-source graph  </a:t>
            </a:r>
            <a:endParaRPr lang="zh-CN" altLang="en-US" sz="1400" i="1" dirty="0">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E86E34B7-C9EF-D10B-02B3-79EF6CA85F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2607" y="858772"/>
            <a:ext cx="892474" cy="957600"/>
          </a:xfrm>
          <a:prstGeom prst="rect">
            <a:avLst/>
          </a:prstGeom>
        </p:spPr>
      </p:pic>
      <p:pic>
        <p:nvPicPr>
          <p:cNvPr id="50" name="图片 49">
            <a:extLst>
              <a:ext uri="{FF2B5EF4-FFF2-40B4-BE49-F238E27FC236}">
                <a16:creationId xmlns:a16="http://schemas.microsoft.com/office/drawing/2014/main" id="{B9278CB8-5749-AEF1-A55E-E125C837E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9962" y="3996013"/>
            <a:ext cx="892474" cy="957600"/>
          </a:xfrm>
          <a:prstGeom prst="rect">
            <a:avLst/>
          </a:prstGeom>
        </p:spPr>
      </p:pic>
      <p:pic>
        <p:nvPicPr>
          <p:cNvPr id="459" name="图片 458">
            <a:extLst>
              <a:ext uri="{FF2B5EF4-FFF2-40B4-BE49-F238E27FC236}">
                <a16:creationId xmlns:a16="http://schemas.microsoft.com/office/drawing/2014/main" id="{5CD73FEA-7F76-19E6-34B1-11B5E745DB8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93221" y="398605"/>
            <a:ext cx="259200" cy="259200"/>
          </a:xfrm>
          <a:prstGeom prst="rect">
            <a:avLst/>
          </a:prstGeom>
        </p:spPr>
      </p:pic>
      <p:sp>
        <p:nvSpPr>
          <p:cNvPr id="62" name="文本框 61">
            <a:extLst>
              <a:ext uri="{FF2B5EF4-FFF2-40B4-BE49-F238E27FC236}">
                <a16:creationId xmlns:a16="http://schemas.microsoft.com/office/drawing/2014/main" id="{5CBF497B-9D3B-3DB0-E95D-D8045071D7B5}"/>
              </a:ext>
            </a:extLst>
          </p:cNvPr>
          <p:cNvSpPr txBox="1"/>
          <p:nvPr/>
        </p:nvSpPr>
        <p:spPr>
          <a:xfrm>
            <a:off x="4950848" y="2484828"/>
            <a:ext cx="1145152"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r>
              <a:rPr lang="en-US" altLang="zh-CN" sz="1400" i="0" u="none" strike="noStrike" dirty="0">
                <a:effectLst/>
                <a:latin typeface="Times New Roman" panose="02020603050405020304" pitchFamily="18" charset="0"/>
                <a:cs typeface="Times New Roman" panose="02020603050405020304" pitchFamily="18" charset="0"/>
              </a:rPr>
              <a:t>raph </a:t>
            </a:r>
          </a:p>
          <a:p>
            <a:pPr algn="ctr"/>
            <a:r>
              <a:rPr lang="en-US" altLang="zh-CN" sz="1400" i="0" u="none" strike="noStrike" dirty="0">
                <a:effectLst/>
                <a:latin typeface="Times New Roman" panose="02020603050405020304" pitchFamily="18" charset="0"/>
                <a:cs typeface="Times New Roman" panose="02020603050405020304" pitchFamily="18" charset="0"/>
              </a:rPr>
              <a:t>embeddings</a:t>
            </a:r>
            <a:endParaRPr lang="zh-CN" altLang="en-US" sz="1400" dirty="0">
              <a:latin typeface="Times New Roman" panose="02020603050405020304" pitchFamily="18" charset="0"/>
              <a:cs typeface="Times New Roman" panose="02020603050405020304" pitchFamily="18" charset="0"/>
            </a:endParaRPr>
          </a:p>
        </p:txBody>
      </p:sp>
      <p:cxnSp>
        <p:nvCxnSpPr>
          <p:cNvPr id="554" name="连接符: 曲线 553">
            <a:extLst>
              <a:ext uri="{FF2B5EF4-FFF2-40B4-BE49-F238E27FC236}">
                <a16:creationId xmlns:a16="http://schemas.microsoft.com/office/drawing/2014/main" id="{D6BA468E-F93C-8622-4F10-75AC8F156A7A}"/>
              </a:ext>
            </a:extLst>
          </p:cNvPr>
          <p:cNvCxnSpPr>
            <a:cxnSpLocks/>
          </p:cNvCxnSpPr>
          <p:nvPr/>
        </p:nvCxnSpPr>
        <p:spPr>
          <a:xfrm rot="5400000">
            <a:off x="8454890" y="968428"/>
            <a:ext cx="639194" cy="290705"/>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7" name="椭圆 56">
            <a:extLst>
              <a:ext uri="{FF2B5EF4-FFF2-40B4-BE49-F238E27FC236}">
                <a16:creationId xmlns:a16="http://schemas.microsoft.com/office/drawing/2014/main" id="{D17BEC28-61B6-26B7-7FDA-E9EA2448E6CE}"/>
              </a:ext>
            </a:extLst>
          </p:cNvPr>
          <p:cNvSpPr/>
          <p:nvPr/>
        </p:nvSpPr>
        <p:spPr>
          <a:xfrm>
            <a:off x="7568197" y="167906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61" name="椭圆 460">
            <a:extLst>
              <a:ext uri="{FF2B5EF4-FFF2-40B4-BE49-F238E27FC236}">
                <a16:creationId xmlns:a16="http://schemas.microsoft.com/office/drawing/2014/main" id="{4A005673-65C6-211E-6230-89DE93983116}"/>
              </a:ext>
            </a:extLst>
          </p:cNvPr>
          <p:cNvSpPr/>
          <p:nvPr/>
        </p:nvSpPr>
        <p:spPr>
          <a:xfrm>
            <a:off x="7964186" y="16790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01" name="椭圆 500">
            <a:extLst>
              <a:ext uri="{FF2B5EF4-FFF2-40B4-BE49-F238E27FC236}">
                <a16:creationId xmlns:a16="http://schemas.microsoft.com/office/drawing/2014/main" id="{39D61127-E789-788B-C4C6-24C943602933}"/>
              </a:ext>
            </a:extLst>
          </p:cNvPr>
          <p:cNvSpPr/>
          <p:nvPr/>
        </p:nvSpPr>
        <p:spPr>
          <a:xfrm>
            <a:off x="7763606" y="13629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03" name="直接连接符 502">
            <a:extLst>
              <a:ext uri="{FF2B5EF4-FFF2-40B4-BE49-F238E27FC236}">
                <a16:creationId xmlns:a16="http://schemas.microsoft.com/office/drawing/2014/main" id="{E8196BA6-AE40-A3EA-2785-E7A15444D143}"/>
              </a:ext>
            </a:extLst>
          </p:cNvPr>
          <p:cNvCxnSpPr>
            <a:cxnSpLocks/>
            <a:stCxn id="57" idx="0"/>
            <a:endCxn id="501" idx="3"/>
          </p:cNvCxnSpPr>
          <p:nvPr/>
        </p:nvCxnSpPr>
        <p:spPr>
          <a:xfrm flipV="1">
            <a:off x="7632491" y="147877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05" name="直接连接符 504">
            <a:extLst>
              <a:ext uri="{FF2B5EF4-FFF2-40B4-BE49-F238E27FC236}">
                <a16:creationId xmlns:a16="http://schemas.microsoft.com/office/drawing/2014/main" id="{A9BDFEF0-687B-A598-3DFF-D3F502E47E56}"/>
              </a:ext>
            </a:extLst>
          </p:cNvPr>
          <p:cNvCxnSpPr>
            <a:cxnSpLocks/>
            <a:stCxn id="461" idx="1"/>
            <a:endCxn id="501" idx="5"/>
          </p:cNvCxnSpPr>
          <p:nvPr/>
        </p:nvCxnSpPr>
        <p:spPr>
          <a:xfrm flipH="1" flipV="1">
            <a:off x="7873363" y="147877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24" name="直接连接符 523">
            <a:extLst>
              <a:ext uri="{FF2B5EF4-FFF2-40B4-BE49-F238E27FC236}">
                <a16:creationId xmlns:a16="http://schemas.microsoft.com/office/drawing/2014/main" id="{AF259DA2-F5C3-7EDC-E0ED-E8FDFED08C9D}"/>
              </a:ext>
            </a:extLst>
          </p:cNvPr>
          <p:cNvCxnSpPr>
            <a:cxnSpLocks/>
            <a:stCxn id="461" idx="2"/>
            <a:endCxn id="57" idx="6"/>
          </p:cNvCxnSpPr>
          <p:nvPr/>
        </p:nvCxnSpPr>
        <p:spPr>
          <a:xfrm flipH="1">
            <a:off x="7696785" y="174692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26" name="图片 525">
            <a:extLst>
              <a:ext uri="{FF2B5EF4-FFF2-40B4-BE49-F238E27FC236}">
                <a16:creationId xmlns:a16="http://schemas.microsoft.com/office/drawing/2014/main" id="{69ECB1B0-E20D-B61B-8A6C-49B11B25B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9956" y="1351134"/>
            <a:ext cx="180000" cy="180000"/>
          </a:xfrm>
          <a:prstGeom prst="rect">
            <a:avLst/>
          </a:prstGeom>
        </p:spPr>
      </p:pic>
      <p:pic>
        <p:nvPicPr>
          <p:cNvPr id="528" name="图片 527">
            <a:extLst>
              <a:ext uri="{FF2B5EF4-FFF2-40B4-BE49-F238E27FC236}">
                <a16:creationId xmlns:a16="http://schemas.microsoft.com/office/drawing/2014/main" id="{2A658028-7E67-AF4A-BE27-2CA80EE71D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6130" y="1687541"/>
            <a:ext cx="180000" cy="180000"/>
          </a:xfrm>
          <a:prstGeom prst="rect">
            <a:avLst/>
          </a:prstGeom>
        </p:spPr>
      </p:pic>
      <p:pic>
        <p:nvPicPr>
          <p:cNvPr id="532" name="图片 531">
            <a:extLst>
              <a:ext uri="{FF2B5EF4-FFF2-40B4-BE49-F238E27FC236}">
                <a16:creationId xmlns:a16="http://schemas.microsoft.com/office/drawing/2014/main" id="{A38080EB-C872-D8D3-6BA1-92C4B47B31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0428" y="1679987"/>
            <a:ext cx="180000" cy="180000"/>
          </a:xfrm>
          <a:prstGeom prst="rect">
            <a:avLst/>
          </a:prstGeom>
        </p:spPr>
      </p:pic>
      <p:sp>
        <p:nvSpPr>
          <p:cNvPr id="535" name="椭圆 534">
            <a:extLst>
              <a:ext uri="{FF2B5EF4-FFF2-40B4-BE49-F238E27FC236}">
                <a16:creationId xmlns:a16="http://schemas.microsoft.com/office/drawing/2014/main" id="{9E0A1365-7EFC-9D82-6E49-62E3B7B6C0EA}"/>
              </a:ext>
            </a:extLst>
          </p:cNvPr>
          <p:cNvSpPr/>
          <p:nvPr/>
        </p:nvSpPr>
        <p:spPr>
          <a:xfrm>
            <a:off x="8251891" y="152639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36" name="椭圆 535">
            <a:extLst>
              <a:ext uri="{FF2B5EF4-FFF2-40B4-BE49-F238E27FC236}">
                <a16:creationId xmlns:a16="http://schemas.microsoft.com/office/drawing/2014/main" id="{EF3C3E0E-AE37-A5D8-D8A4-DD48E5EF72B6}"/>
              </a:ext>
            </a:extLst>
          </p:cNvPr>
          <p:cNvSpPr/>
          <p:nvPr/>
        </p:nvSpPr>
        <p:spPr>
          <a:xfrm>
            <a:off x="8251068" y="104777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37" name="图片 536">
            <a:extLst>
              <a:ext uri="{FF2B5EF4-FFF2-40B4-BE49-F238E27FC236}">
                <a16:creationId xmlns:a16="http://schemas.microsoft.com/office/drawing/2014/main" id="{DEAE0061-F928-EE75-9E02-15DD21C4F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0460" y="940709"/>
            <a:ext cx="180000" cy="180000"/>
          </a:xfrm>
          <a:prstGeom prst="rect">
            <a:avLst/>
          </a:prstGeom>
        </p:spPr>
      </p:pic>
      <p:pic>
        <p:nvPicPr>
          <p:cNvPr id="538" name="图片 537">
            <a:extLst>
              <a:ext uri="{FF2B5EF4-FFF2-40B4-BE49-F238E27FC236}">
                <a16:creationId xmlns:a16="http://schemas.microsoft.com/office/drawing/2014/main" id="{732057E6-98B2-F14E-0EEC-E3B31AA76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582" y="1402791"/>
            <a:ext cx="180000" cy="180000"/>
          </a:xfrm>
          <a:prstGeom prst="rect">
            <a:avLst/>
          </a:prstGeom>
        </p:spPr>
      </p:pic>
      <p:sp>
        <p:nvSpPr>
          <p:cNvPr id="539" name="椭圆 538">
            <a:extLst>
              <a:ext uri="{FF2B5EF4-FFF2-40B4-BE49-F238E27FC236}">
                <a16:creationId xmlns:a16="http://schemas.microsoft.com/office/drawing/2014/main" id="{890C96D4-1DC5-640B-20CE-FC4C61299938}"/>
              </a:ext>
            </a:extLst>
          </p:cNvPr>
          <p:cNvSpPr/>
          <p:nvPr/>
        </p:nvSpPr>
        <p:spPr>
          <a:xfrm>
            <a:off x="7857028" y="105611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40" name="图片 539">
            <a:extLst>
              <a:ext uri="{FF2B5EF4-FFF2-40B4-BE49-F238E27FC236}">
                <a16:creationId xmlns:a16="http://schemas.microsoft.com/office/drawing/2014/main" id="{1F4F71AA-0AA8-C750-7D28-A859E30EF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6836" y="1046687"/>
            <a:ext cx="180000" cy="180000"/>
          </a:xfrm>
          <a:prstGeom prst="rect">
            <a:avLst/>
          </a:prstGeom>
        </p:spPr>
      </p:pic>
      <p:cxnSp>
        <p:nvCxnSpPr>
          <p:cNvPr id="541" name="直接连接符 540">
            <a:extLst>
              <a:ext uri="{FF2B5EF4-FFF2-40B4-BE49-F238E27FC236}">
                <a16:creationId xmlns:a16="http://schemas.microsoft.com/office/drawing/2014/main" id="{CC1F9E32-21A8-8F2A-0228-24DD65F25A68}"/>
              </a:ext>
            </a:extLst>
          </p:cNvPr>
          <p:cNvCxnSpPr>
            <a:cxnSpLocks/>
            <a:stCxn id="536" idx="2"/>
            <a:endCxn id="539" idx="6"/>
          </p:cNvCxnSpPr>
          <p:nvPr/>
        </p:nvCxnSpPr>
        <p:spPr>
          <a:xfrm flipH="1">
            <a:off x="7985616" y="111564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42" name="直接连接符 541">
            <a:extLst>
              <a:ext uri="{FF2B5EF4-FFF2-40B4-BE49-F238E27FC236}">
                <a16:creationId xmlns:a16="http://schemas.microsoft.com/office/drawing/2014/main" id="{4D807BD7-A696-9E76-EFF8-A9C848643416}"/>
              </a:ext>
            </a:extLst>
          </p:cNvPr>
          <p:cNvCxnSpPr>
            <a:cxnSpLocks/>
            <a:stCxn id="536" idx="4"/>
          </p:cNvCxnSpPr>
          <p:nvPr/>
        </p:nvCxnSpPr>
        <p:spPr>
          <a:xfrm>
            <a:off x="8315362" y="1183506"/>
            <a:ext cx="0" cy="311942"/>
          </a:xfrm>
          <a:prstGeom prst="line">
            <a:avLst/>
          </a:prstGeom>
        </p:spPr>
        <p:style>
          <a:lnRef idx="3">
            <a:schemeClr val="dk1"/>
          </a:lnRef>
          <a:fillRef idx="0">
            <a:schemeClr val="dk1"/>
          </a:fillRef>
          <a:effectRef idx="2">
            <a:schemeClr val="dk1"/>
          </a:effectRef>
          <a:fontRef idx="minor">
            <a:schemeClr val="tx1"/>
          </a:fontRef>
        </p:style>
      </p:cxnSp>
      <p:sp>
        <p:nvSpPr>
          <p:cNvPr id="544" name="矩形 543">
            <a:extLst>
              <a:ext uri="{FF2B5EF4-FFF2-40B4-BE49-F238E27FC236}">
                <a16:creationId xmlns:a16="http://schemas.microsoft.com/office/drawing/2014/main" id="{F2528027-C9D4-43FF-63C8-10E9662D48D2}"/>
              </a:ext>
            </a:extLst>
          </p:cNvPr>
          <p:cNvSpPr/>
          <p:nvPr/>
        </p:nvSpPr>
        <p:spPr>
          <a:xfrm>
            <a:off x="7414271" y="942475"/>
            <a:ext cx="973182" cy="97893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5" name="直接连接符 544">
            <a:extLst>
              <a:ext uri="{FF2B5EF4-FFF2-40B4-BE49-F238E27FC236}">
                <a16:creationId xmlns:a16="http://schemas.microsoft.com/office/drawing/2014/main" id="{FF338BD4-9B51-F9B6-0611-F5540C30FD63}"/>
              </a:ext>
            </a:extLst>
          </p:cNvPr>
          <p:cNvCxnSpPr>
            <a:cxnSpLocks/>
          </p:cNvCxnSpPr>
          <p:nvPr/>
        </p:nvCxnSpPr>
        <p:spPr>
          <a:xfrm>
            <a:off x="7415212" y="963726"/>
            <a:ext cx="989435" cy="852646"/>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56" name="椭圆 555">
            <a:extLst>
              <a:ext uri="{FF2B5EF4-FFF2-40B4-BE49-F238E27FC236}">
                <a16:creationId xmlns:a16="http://schemas.microsoft.com/office/drawing/2014/main" id="{91131AC6-C71B-3917-7584-6BEDB2B98B08}"/>
              </a:ext>
            </a:extLst>
          </p:cNvPr>
          <p:cNvSpPr/>
          <p:nvPr/>
        </p:nvSpPr>
        <p:spPr>
          <a:xfrm>
            <a:off x="7650085" y="471562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7" name="椭圆 556">
            <a:extLst>
              <a:ext uri="{FF2B5EF4-FFF2-40B4-BE49-F238E27FC236}">
                <a16:creationId xmlns:a16="http://schemas.microsoft.com/office/drawing/2014/main" id="{4259B060-8B9D-1D11-8197-00952A6B794D}"/>
              </a:ext>
            </a:extLst>
          </p:cNvPr>
          <p:cNvSpPr/>
          <p:nvPr/>
        </p:nvSpPr>
        <p:spPr>
          <a:xfrm>
            <a:off x="8046074" y="471562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8" name="椭圆 557">
            <a:extLst>
              <a:ext uri="{FF2B5EF4-FFF2-40B4-BE49-F238E27FC236}">
                <a16:creationId xmlns:a16="http://schemas.microsoft.com/office/drawing/2014/main" id="{59CBAC72-2A25-8DDE-57FE-7F53EC5854DF}"/>
              </a:ext>
            </a:extLst>
          </p:cNvPr>
          <p:cNvSpPr/>
          <p:nvPr/>
        </p:nvSpPr>
        <p:spPr>
          <a:xfrm>
            <a:off x="7845494" y="439947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59" name="直接连接符 558">
            <a:extLst>
              <a:ext uri="{FF2B5EF4-FFF2-40B4-BE49-F238E27FC236}">
                <a16:creationId xmlns:a16="http://schemas.microsoft.com/office/drawing/2014/main" id="{25D72B56-242C-4829-BA43-526CADC6C034}"/>
              </a:ext>
            </a:extLst>
          </p:cNvPr>
          <p:cNvCxnSpPr>
            <a:cxnSpLocks/>
            <a:stCxn id="556" idx="0"/>
            <a:endCxn id="558" idx="3"/>
          </p:cNvCxnSpPr>
          <p:nvPr/>
        </p:nvCxnSpPr>
        <p:spPr>
          <a:xfrm flipV="1">
            <a:off x="7714379" y="451533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60" name="直接连接符 559">
            <a:extLst>
              <a:ext uri="{FF2B5EF4-FFF2-40B4-BE49-F238E27FC236}">
                <a16:creationId xmlns:a16="http://schemas.microsoft.com/office/drawing/2014/main" id="{5CD5A688-F266-636F-4E6A-C1FF9A7044F9}"/>
              </a:ext>
            </a:extLst>
          </p:cNvPr>
          <p:cNvCxnSpPr>
            <a:cxnSpLocks/>
            <a:stCxn id="557" idx="1"/>
            <a:endCxn id="558" idx="5"/>
          </p:cNvCxnSpPr>
          <p:nvPr/>
        </p:nvCxnSpPr>
        <p:spPr>
          <a:xfrm flipH="1" flipV="1">
            <a:off x="7955251" y="451533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61" name="直接连接符 560">
            <a:extLst>
              <a:ext uri="{FF2B5EF4-FFF2-40B4-BE49-F238E27FC236}">
                <a16:creationId xmlns:a16="http://schemas.microsoft.com/office/drawing/2014/main" id="{09AB5CC0-0903-85EB-2D98-E82859ACA7A6}"/>
              </a:ext>
            </a:extLst>
          </p:cNvPr>
          <p:cNvCxnSpPr>
            <a:cxnSpLocks/>
            <a:stCxn id="557" idx="2"/>
            <a:endCxn id="556" idx="6"/>
          </p:cNvCxnSpPr>
          <p:nvPr/>
        </p:nvCxnSpPr>
        <p:spPr>
          <a:xfrm flipH="1">
            <a:off x="7778673" y="478348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63" name="图片 562">
            <a:extLst>
              <a:ext uri="{FF2B5EF4-FFF2-40B4-BE49-F238E27FC236}">
                <a16:creationId xmlns:a16="http://schemas.microsoft.com/office/drawing/2014/main" id="{D44BFB91-B8E2-81DC-8E85-355C1FA85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844" y="4387694"/>
            <a:ext cx="180000" cy="180000"/>
          </a:xfrm>
          <a:prstGeom prst="rect">
            <a:avLst/>
          </a:prstGeom>
        </p:spPr>
      </p:pic>
      <p:pic>
        <p:nvPicPr>
          <p:cNvPr id="564" name="图片 563">
            <a:extLst>
              <a:ext uri="{FF2B5EF4-FFF2-40B4-BE49-F238E27FC236}">
                <a16:creationId xmlns:a16="http://schemas.microsoft.com/office/drawing/2014/main" id="{5A3CC7CE-B824-6D4D-F7B4-A39EC87AA7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963" y="4844315"/>
            <a:ext cx="180000" cy="180000"/>
          </a:xfrm>
          <a:prstGeom prst="rect">
            <a:avLst/>
          </a:prstGeom>
        </p:spPr>
      </p:pic>
      <p:pic>
        <p:nvPicPr>
          <p:cNvPr id="565" name="图片 564">
            <a:extLst>
              <a:ext uri="{FF2B5EF4-FFF2-40B4-BE49-F238E27FC236}">
                <a16:creationId xmlns:a16="http://schemas.microsoft.com/office/drawing/2014/main" id="{7FE33533-E5B9-15EF-0BF1-182F197BB0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248" y="4715621"/>
            <a:ext cx="180000" cy="180000"/>
          </a:xfrm>
          <a:prstGeom prst="rect">
            <a:avLst/>
          </a:prstGeom>
        </p:spPr>
      </p:pic>
      <p:cxnSp>
        <p:nvCxnSpPr>
          <p:cNvPr id="566" name="直接连接符 565">
            <a:extLst>
              <a:ext uri="{FF2B5EF4-FFF2-40B4-BE49-F238E27FC236}">
                <a16:creationId xmlns:a16="http://schemas.microsoft.com/office/drawing/2014/main" id="{7F6731B5-F36F-1146-A885-FF8FFD09E143}"/>
              </a:ext>
            </a:extLst>
          </p:cNvPr>
          <p:cNvCxnSpPr>
            <a:cxnSpLocks/>
          </p:cNvCxnSpPr>
          <p:nvPr/>
        </p:nvCxnSpPr>
        <p:spPr>
          <a:xfrm flipH="1">
            <a:off x="8067504" y="415220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67" name="直接连接符 566">
            <a:extLst>
              <a:ext uri="{FF2B5EF4-FFF2-40B4-BE49-F238E27FC236}">
                <a16:creationId xmlns:a16="http://schemas.microsoft.com/office/drawing/2014/main" id="{A3185800-76C6-2333-F0FA-39B8E8743F13}"/>
              </a:ext>
            </a:extLst>
          </p:cNvPr>
          <p:cNvCxnSpPr>
            <a:cxnSpLocks/>
          </p:cNvCxnSpPr>
          <p:nvPr/>
        </p:nvCxnSpPr>
        <p:spPr>
          <a:xfrm>
            <a:off x="8397250" y="4255926"/>
            <a:ext cx="0" cy="311942"/>
          </a:xfrm>
          <a:prstGeom prst="line">
            <a:avLst/>
          </a:prstGeom>
        </p:spPr>
        <p:style>
          <a:lnRef idx="3">
            <a:schemeClr val="dk1"/>
          </a:lnRef>
          <a:fillRef idx="0">
            <a:schemeClr val="dk1"/>
          </a:fillRef>
          <a:effectRef idx="2">
            <a:schemeClr val="dk1"/>
          </a:effectRef>
          <a:fontRef idx="minor">
            <a:schemeClr val="tx1"/>
          </a:fontRef>
        </p:style>
      </p:cxnSp>
      <p:sp>
        <p:nvSpPr>
          <p:cNvPr id="568" name="矩形 567">
            <a:extLst>
              <a:ext uri="{FF2B5EF4-FFF2-40B4-BE49-F238E27FC236}">
                <a16:creationId xmlns:a16="http://schemas.microsoft.com/office/drawing/2014/main" id="{DC78466D-744A-7CC4-7B36-B38F3CF336A7}"/>
              </a:ext>
            </a:extLst>
          </p:cNvPr>
          <p:cNvSpPr/>
          <p:nvPr/>
        </p:nvSpPr>
        <p:spPr>
          <a:xfrm>
            <a:off x="7459296" y="3979035"/>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9" name="直接连接符 568">
            <a:extLst>
              <a:ext uri="{FF2B5EF4-FFF2-40B4-BE49-F238E27FC236}">
                <a16:creationId xmlns:a16="http://schemas.microsoft.com/office/drawing/2014/main" id="{E9086D11-A763-CD96-CF04-A7B8EA28AD11}"/>
              </a:ext>
            </a:extLst>
          </p:cNvPr>
          <p:cNvCxnSpPr>
            <a:cxnSpLocks/>
          </p:cNvCxnSpPr>
          <p:nvPr/>
        </p:nvCxnSpPr>
        <p:spPr>
          <a:xfrm>
            <a:off x="7497100" y="4000286"/>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71" name="椭圆 570">
            <a:extLst>
              <a:ext uri="{FF2B5EF4-FFF2-40B4-BE49-F238E27FC236}">
                <a16:creationId xmlns:a16="http://schemas.microsoft.com/office/drawing/2014/main" id="{87475F43-803F-1BB1-87F3-26426BF0542B}"/>
              </a:ext>
            </a:extLst>
          </p:cNvPr>
          <p:cNvSpPr/>
          <p:nvPr/>
        </p:nvSpPr>
        <p:spPr>
          <a:xfrm>
            <a:off x="8332956" y="4092674"/>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2" name="椭圆 571">
            <a:extLst>
              <a:ext uri="{FF2B5EF4-FFF2-40B4-BE49-F238E27FC236}">
                <a16:creationId xmlns:a16="http://schemas.microsoft.com/office/drawing/2014/main" id="{396DD0B1-8154-D384-AE1F-A4C5C5523AC4}"/>
              </a:ext>
            </a:extLst>
          </p:cNvPr>
          <p:cNvSpPr/>
          <p:nvPr/>
        </p:nvSpPr>
        <p:spPr>
          <a:xfrm>
            <a:off x="7936339" y="4103834"/>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3" name="椭圆 572">
            <a:extLst>
              <a:ext uri="{FF2B5EF4-FFF2-40B4-BE49-F238E27FC236}">
                <a16:creationId xmlns:a16="http://schemas.microsoft.com/office/drawing/2014/main" id="{DE431F48-1A84-1B08-7516-2D4EE7977CCE}"/>
              </a:ext>
            </a:extLst>
          </p:cNvPr>
          <p:cNvSpPr/>
          <p:nvPr/>
        </p:nvSpPr>
        <p:spPr>
          <a:xfrm>
            <a:off x="8332956" y="4554031"/>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71" name="直接箭头连接符 70">
            <a:extLst>
              <a:ext uri="{FF2B5EF4-FFF2-40B4-BE49-F238E27FC236}">
                <a16:creationId xmlns:a16="http://schemas.microsoft.com/office/drawing/2014/main" id="{8F12AFA7-36A4-6D65-144F-EB6788EF5856}"/>
              </a:ext>
            </a:extLst>
          </p:cNvPr>
          <p:cNvCxnSpPr>
            <a:cxnSpLocks/>
          </p:cNvCxnSpPr>
          <p:nvPr/>
        </p:nvCxnSpPr>
        <p:spPr>
          <a:xfrm>
            <a:off x="8557298" y="4509420"/>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5" name="文本框 454">
            <a:extLst>
              <a:ext uri="{FF2B5EF4-FFF2-40B4-BE49-F238E27FC236}">
                <a16:creationId xmlns:a16="http://schemas.microsoft.com/office/drawing/2014/main" id="{F7FB25C3-63E9-A4E9-A429-C1C64D6B22A5}"/>
              </a:ext>
            </a:extLst>
          </p:cNvPr>
          <p:cNvSpPr txBox="1"/>
          <p:nvPr/>
        </p:nvSpPr>
        <p:spPr>
          <a:xfrm>
            <a:off x="122260" y="3450280"/>
            <a:ext cx="7232586"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identify and analyze </a:t>
            </a:r>
            <a:r>
              <a:rPr lang="en-US" altLang="zh-CN" sz="1400" i="1" dirty="0">
                <a:solidFill>
                  <a:srgbClr val="00B050"/>
                </a:solidFill>
                <a:latin typeface="Times New Roman" panose="02020603050405020304" pitchFamily="18" charset="0"/>
                <a:cs typeface="Times New Roman" panose="02020603050405020304" pitchFamily="18" charset="0"/>
              </a:rPr>
              <a:t>semantic information </a:t>
            </a:r>
            <a:r>
              <a:rPr lang="en-US" altLang="zh-CN" sz="1400" i="1" dirty="0">
                <a:latin typeface="Times New Roman" panose="02020603050405020304" pitchFamily="18" charset="0"/>
                <a:cs typeface="Times New Roman" panose="02020603050405020304" pitchFamily="18" charset="0"/>
              </a:rPr>
              <a:t>within structurally </a:t>
            </a:r>
            <a:r>
              <a:rPr lang="en" altLang="zh-CN" sz="1400" i="1" dirty="0">
                <a:solidFill>
                  <a:srgbClr val="00B050"/>
                </a:solidFill>
                <a:latin typeface="Times New Roman" panose="02020603050405020304" pitchFamily="18" charset="0"/>
                <a:cs typeface="Times New Roman" panose="02020603050405020304" pitchFamily="18" charset="0"/>
              </a:rPr>
              <a:t>resilient</a:t>
            </a:r>
            <a:r>
              <a:rPr lang="en-US" altLang="zh-CN" sz="1400" i="1" dirty="0">
                <a:solidFill>
                  <a:srgbClr val="00B050"/>
                </a:solidFill>
                <a:latin typeface="Times New Roman" panose="02020603050405020304" pitchFamily="18" charset="0"/>
                <a:cs typeface="Times New Roman" panose="02020603050405020304" pitchFamily="18" charset="0"/>
              </a:rPr>
              <a:t> regions </a:t>
            </a:r>
            <a:r>
              <a:rPr lang="en-US" altLang="zh-CN" sz="1400" i="1" dirty="0">
                <a:latin typeface="Times New Roman" panose="02020603050405020304" pitchFamily="18" charset="0"/>
                <a:cs typeface="Times New Roman" panose="02020603050405020304" pitchFamily="18" charset="0"/>
              </a:rPr>
              <a:t>of graphs, generate perturbations to make GNN distribution drift. You should provide </a:t>
            </a:r>
            <a:r>
              <a:rPr lang="en-US" altLang="zh-CN" sz="1400" i="1" dirty="0">
                <a:solidFill>
                  <a:srgbClr val="00B050"/>
                </a:solidFill>
                <a:latin typeface="Times New Roman" panose="02020603050405020304" pitchFamily="18" charset="0"/>
                <a:cs typeface="Times New Roman" panose="02020603050405020304" pitchFamily="18" charset="0"/>
              </a:rPr>
              <a:t>detailed perturbations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00B050"/>
                </a:solidFill>
                <a:latin typeface="Times New Roman" panose="02020603050405020304" pitchFamily="18" charset="0"/>
                <a:cs typeface="Times New Roman" panose="02020603050405020304" pitchFamily="18" charset="0"/>
              </a:rPr>
              <a:t>analysis</a:t>
            </a:r>
            <a:r>
              <a:rPr lang="en-US" altLang="zh-CN" sz="1400" i="1" dirty="0">
                <a:latin typeface="Times New Roman" panose="02020603050405020304" pitchFamily="18" charset="0"/>
                <a:cs typeface="Times New Roman" panose="02020603050405020304" pitchFamily="18" charset="0"/>
              </a:rPr>
              <a:t> formatted in JSON. </a:t>
            </a:r>
          </a:p>
        </p:txBody>
      </p:sp>
      <mc:AlternateContent xmlns:mc="http://schemas.openxmlformats.org/markup-compatibility/2006" xmlns:a14="http://schemas.microsoft.com/office/drawing/2010/main">
        <mc:Choice Requires="a14">
          <p:sp>
            <p:nvSpPr>
              <p:cNvPr id="457" name="文本框 456">
                <a:extLst>
                  <a:ext uri="{FF2B5EF4-FFF2-40B4-BE49-F238E27FC236}">
                    <a16:creationId xmlns:a16="http://schemas.microsoft.com/office/drawing/2014/main" id="{67037C98-FADA-04AE-4DB2-B9F3A0B71AEF}"/>
                  </a:ext>
                </a:extLst>
              </p:cNvPr>
              <p:cNvSpPr txBox="1"/>
              <p:nvPr/>
            </p:nvSpPr>
            <p:spPr>
              <a:xfrm>
                <a:off x="113161" y="4079268"/>
                <a:ext cx="5715860" cy="32508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User content</a:t>
                </a:r>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Node </a:t>
                </a:r>
                <a14:m>
                  <m:oMath xmlns:m="http://schemas.openxmlformats.org/officeDocument/2006/math">
                    <m:sSub>
                      <m:sSubPr>
                        <m:ctrlP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{title, abstract}. Node </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𝑗</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{title, abstract}.</a:t>
                </a:r>
                <a:r>
                  <a:rPr kumimoji="0" lang="en-US" altLang="zh-CN" sz="1400" b="0" i="1" u="none" strike="noStrike" kern="1200" cap="none" spc="0" normalizeH="0" baseline="0" noProof="0" dirty="0">
                    <a:ln>
                      <a:noFill/>
                    </a:ln>
                    <a:solidFill>
                      <a:prstClr val="black"/>
                    </a:solidFill>
                    <a:effectLst/>
                    <a:uLnTx/>
                    <a:uFillTx/>
                    <a:latin typeface="等线" panose="02110004020202020204"/>
                    <a:ea typeface="等线" panose="02010600030101010101" pitchFamily="2" charset="-122"/>
                    <a:cs typeface="Times New Roman" panose="02020603050405020304" pitchFamily="18" charset="0"/>
                  </a:rPr>
                  <a:t> </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𝑗</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endParaRPr kumimoji="0" lang="zh-CN" altLang="en-US"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457" name="文本框 456">
                <a:extLst>
                  <a:ext uri="{FF2B5EF4-FFF2-40B4-BE49-F238E27FC236}">
                    <a16:creationId xmlns:a16="http://schemas.microsoft.com/office/drawing/2014/main" id="{67037C98-FADA-04AE-4DB2-B9F3A0B71AEF}"/>
                  </a:ext>
                </a:extLst>
              </p:cNvPr>
              <p:cNvSpPr txBox="1">
                <a:spLocks noRot="1" noChangeAspect="1" noMove="1" noResize="1" noEditPoints="1" noAdjustHandles="1" noChangeArrowheads="1" noChangeShapeType="1" noTextEdit="1"/>
              </p:cNvSpPr>
              <p:nvPr/>
            </p:nvSpPr>
            <p:spPr>
              <a:xfrm>
                <a:off x="113161" y="4079268"/>
                <a:ext cx="5715860" cy="325089"/>
              </a:xfrm>
              <a:prstGeom prst="rect">
                <a:avLst/>
              </a:prstGeom>
              <a:blipFill>
                <a:blip r:embed="rId12"/>
                <a:stretch>
                  <a:fillRect l="-320" t="-3774" b="-15094"/>
                </a:stretch>
              </a:blipFill>
            </p:spPr>
            <p:txBody>
              <a:bodyPr/>
              <a:lstStyle/>
              <a:p>
                <a:r>
                  <a:rPr lang="zh-CN" altLang="en-US">
                    <a:noFill/>
                  </a:rPr>
                  <a:t> </a:t>
                </a:r>
              </a:p>
            </p:txBody>
          </p:sp>
        </mc:Fallback>
      </mc:AlternateContent>
      <p:cxnSp>
        <p:nvCxnSpPr>
          <p:cNvPr id="68" name="直接箭头连接符 67">
            <a:extLst>
              <a:ext uri="{FF2B5EF4-FFF2-40B4-BE49-F238E27FC236}">
                <a16:creationId xmlns:a16="http://schemas.microsoft.com/office/drawing/2014/main" id="{C0757CBB-6DDC-9353-5A17-186AE79583D1}"/>
              </a:ext>
            </a:extLst>
          </p:cNvPr>
          <p:cNvCxnSpPr>
            <a:cxnSpLocks/>
          </p:cNvCxnSpPr>
          <p:nvPr/>
        </p:nvCxnSpPr>
        <p:spPr>
          <a:xfrm>
            <a:off x="5161144" y="425242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72" name="图片 71" descr="图标&#10;&#10;AI 生成的内容可能不正确。">
            <a:extLst>
              <a:ext uri="{FF2B5EF4-FFF2-40B4-BE49-F238E27FC236}">
                <a16:creationId xmlns:a16="http://schemas.microsoft.com/office/drawing/2014/main" id="{3B5DE529-AF01-DCFA-2CA8-EF31C20FE6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22588" y="4108565"/>
            <a:ext cx="288000" cy="288000"/>
          </a:xfrm>
          <a:prstGeom prst="rect">
            <a:avLst/>
          </a:prstGeom>
        </p:spPr>
      </p:pic>
      <p:cxnSp>
        <p:nvCxnSpPr>
          <p:cNvPr id="123" name="直接连接符 122">
            <a:extLst>
              <a:ext uri="{FF2B5EF4-FFF2-40B4-BE49-F238E27FC236}">
                <a16:creationId xmlns:a16="http://schemas.microsoft.com/office/drawing/2014/main" id="{B6BDD72A-D830-3CFC-30B6-E3DC9AE8D9D7}"/>
              </a:ext>
            </a:extLst>
          </p:cNvPr>
          <p:cNvCxnSpPr>
            <a:cxnSpLocks/>
            <a:stCxn id="278" idx="7"/>
            <a:endCxn id="280" idx="3"/>
          </p:cNvCxnSpPr>
          <p:nvPr/>
        </p:nvCxnSpPr>
        <p:spPr>
          <a:xfrm flipV="1">
            <a:off x="1402293" y="4972735"/>
            <a:ext cx="202775" cy="182045"/>
          </a:xfrm>
          <a:prstGeom prst="line">
            <a:avLst/>
          </a:prstGeom>
        </p:spPr>
        <p:style>
          <a:lnRef idx="3">
            <a:schemeClr val="dk1"/>
          </a:lnRef>
          <a:fillRef idx="0">
            <a:schemeClr val="dk1"/>
          </a:fillRef>
          <a:effectRef idx="2">
            <a:schemeClr val="dk1"/>
          </a:effectRef>
          <a:fontRef idx="minor">
            <a:schemeClr val="tx1"/>
          </a:fontRef>
        </p:style>
      </p:cxnSp>
      <p:cxnSp>
        <p:nvCxnSpPr>
          <p:cNvPr id="546" name="直接连接符 545">
            <a:extLst>
              <a:ext uri="{FF2B5EF4-FFF2-40B4-BE49-F238E27FC236}">
                <a16:creationId xmlns:a16="http://schemas.microsoft.com/office/drawing/2014/main" id="{BEAFEE7D-456E-D295-156A-BFFA8655C317}"/>
              </a:ext>
            </a:extLst>
          </p:cNvPr>
          <p:cNvCxnSpPr>
            <a:cxnSpLocks/>
            <a:stCxn id="280" idx="1"/>
            <a:endCxn id="279" idx="5"/>
          </p:cNvCxnSpPr>
          <p:nvPr/>
        </p:nvCxnSpPr>
        <p:spPr>
          <a:xfrm flipH="1" flipV="1">
            <a:off x="1425539" y="4690759"/>
            <a:ext cx="179529" cy="185999"/>
          </a:xfrm>
          <a:prstGeom prst="line">
            <a:avLst/>
          </a:prstGeom>
        </p:spPr>
        <p:style>
          <a:lnRef idx="3">
            <a:schemeClr val="dk1"/>
          </a:lnRef>
          <a:fillRef idx="0">
            <a:schemeClr val="dk1"/>
          </a:fillRef>
          <a:effectRef idx="2">
            <a:schemeClr val="dk1"/>
          </a:effectRef>
          <a:fontRef idx="minor">
            <a:schemeClr val="tx1"/>
          </a:fontRef>
        </p:style>
      </p:cxnSp>
      <p:pic>
        <p:nvPicPr>
          <p:cNvPr id="169" name="图片 168">
            <a:extLst>
              <a:ext uri="{FF2B5EF4-FFF2-40B4-BE49-F238E27FC236}">
                <a16:creationId xmlns:a16="http://schemas.microsoft.com/office/drawing/2014/main" id="{4B6A3A92-D12B-3F47-896A-D41628E5A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698" y="2253518"/>
            <a:ext cx="180000" cy="180000"/>
          </a:xfrm>
          <a:prstGeom prst="rect">
            <a:avLst/>
          </a:prstGeom>
        </p:spPr>
      </p:pic>
      <p:pic>
        <p:nvPicPr>
          <p:cNvPr id="170" name="图片 169">
            <a:extLst>
              <a:ext uri="{FF2B5EF4-FFF2-40B4-BE49-F238E27FC236}">
                <a16:creationId xmlns:a16="http://schemas.microsoft.com/office/drawing/2014/main" id="{C05A5ED2-AE80-45C3-53DA-96C13D878A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422" y="1791488"/>
            <a:ext cx="180000" cy="180000"/>
          </a:xfrm>
          <a:prstGeom prst="rect">
            <a:avLst/>
          </a:prstGeom>
        </p:spPr>
      </p:pic>
      <p:pic>
        <p:nvPicPr>
          <p:cNvPr id="171" name="图片 170">
            <a:extLst>
              <a:ext uri="{FF2B5EF4-FFF2-40B4-BE49-F238E27FC236}">
                <a16:creationId xmlns:a16="http://schemas.microsoft.com/office/drawing/2014/main" id="{57B8A157-B004-AC16-D8DD-4004A0AEC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967" y="2112263"/>
            <a:ext cx="180000" cy="180000"/>
          </a:xfrm>
          <a:prstGeom prst="rect">
            <a:avLst/>
          </a:prstGeom>
        </p:spPr>
      </p:pic>
      <p:pic>
        <p:nvPicPr>
          <p:cNvPr id="173" name="图片 172">
            <a:extLst>
              <a:ext uri="{FF2B5EF4-FFF2-40B4-BE49-F238E27FC236}">
                <a16:creationId xmlns:a16="http://schemas.microsoft.com/office/drawing/2014/main" id="{452BEB9C-EF40-5308-D949-76952FA0C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541" y="1330892"/>
            <a:ext cx="180000" cy="180000"/>
          </a:xfrm>
          <a:prstGeom prst="rect">
            <a:avLst/>
          </a:prstGeom>
        </p:spPr>
      </p:pic>
      <p:pic>
        <p:nvPicPr>
          <p:cNvPr id="177" name="图片 176">
            <a:extLst>
              <a:ext uri="{FF2B5EF4-FFF2-40B4-BE49-F238E27FC236}">
                <a16:creationId xmlns:a16="http://schemas.microsoft.com/office/drawing/2014/main" id="{854AA4A6-FC55-BAA2-BC77-31AF462A9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105" y="1441746"/>
            <a:ext cx="180000" cy="180000"/>
          </a:xfrm>
          <a:prstGeom prst="rect">
            <a:avLst/>
          </a:prstGeom>
        </p:spPr>
      </p:pic>
      <p:pic>
        <p:nvPicPr>
          <p:cNvPr id="178" name="图片 177">
            <a:extLst>
              <a:ext uri="{FF2B5EF4-FFF2-40B4-BE49-F238E27FC236}">
                <a16:creationId xmlns:a16="http://schemas.microsoft.com/office/drawing/2014/main" id="{255BC648-7CAA-D490-1D11-D46AB9EE9D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878" y="4558870"/>
            <a:ext cx="180000" cy="180000"/>
          </a:xfrm>
          <a:prstGeom prst="rect">
            <a:avLst/>
          </a:prstGeom>
        </p:spPr>
      </p:pic>
      <p:pic>
        <p:nvPicPr>
          <p:cNvPr id="179" name="图片 178">
            <a:extLst>
              <a:ext uri="{FF2B5EF4-FFF2-40B4-BE49-F238E27FC236}">
                <a16:creationId xmlns:a16="http://schemas.microsoft.com/office/drawing/2014/main" id="{ADADA185-3B2E-3B5C-DA0D-4F4FF4723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878" y="5103816"/>
            <a:ext cx="180000" cy="180000"/>
          </a:xfrm>
          <a:prstGeom prst="rect">
            <a:avLst/>
          </a:prstGeom>
        </p:spPr>
      </p:pic>
      <p:pic>
        <p:nvPicPr>
          <p:cNvPr id="180" name="图片 179">
            <a:extLst>
              <a:ext uri="{FF2B5EF4-FFF2-40B4-BE49-F238E27FC236}">
                <a16:creationId xmlns:a16="http://schemas.microsoft.com/office/drawing/2014/main" id="{8702EF9A-252B-330A-0C31-7D112CE8A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450" y="4579654"/>
            <a:ext cx="180000" cy="180000"/>
          </a:xfrm>
          <a:prstGeom prst="rect">
            <a:avLst/>
          </a:prstGeom>
        </p:spPr>
      </p:pic>
      <p:pic>
        <p:nvPicPr>
          <p:cNvPr id="181" name="图片 180">
            <a:extLst>
              <a:ext uri="{FF2B5EF4-FFF2-40B4-BE49-F238E27FC236}">
                <a16:creationId xmlns:a16="http://schemas.microsoft.com/office/drawing/2014/main" id="{54F87B16-396B-4E21-BDC6-7128DE91B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311" y="4804125"/>
            <a:ext cx="180000" cy="180000"/>
          </a:xfrm>
          <a:prstGeom prst="rect">
            <a:avLst/>
          </a:prstGeom>
        </p:spPr>
      </p:pic>
      <p:pic>
        <p:nvPicPr>
          <p:cNvPr id="184" name="图片 183">
            <a:extLst>
              <a:ext uri="{FF2B5EF4-FFF2-40B4-BE49-F238E27FC236}">
                <a16:creationId xmlns:a16="http://schemas.microsoft.com/office/drawing/2014/main" id="{B953EFF8-1C96-E5C6-CD04-2E2361599E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287" y="5116018"/>
            <a:ext cx="180000" cy="180000"/>
          </a:xfrm>
          <a:prstGeom prst="rect">
            <a:avLst/>
          </a:prstGeom>
        </p:spPr>
      </p:pic>
      <p:sp>
        <p:nvSpPr>
          <p:cNvPr id="218" name="矩形 217">
            <a:extLst>
              <a:ext uri="{FF2B5EF4-FFF2-40B4-BE49-F238E27FC236}">
                <a16:creationId xmlns:a16="http://schemas.microsoft.com/office/drawing/2014/main" id="{951D7987-8628-D79E-4DAB-43C3C2F74212}"/>
              </a:ext>
            </a:extLst>
          </p:cNvPr>
          <p:cNvSpPr/>
          <p:nvPr/>
        </p:nvSpPr>
        <p:spPr>
          <a:xfrm>
            <a:off x="246249" y="1308329"/>
            <a:ext cx="1533157" cy="119218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1" name="图片 220">
            <a:extLst>
              <a:ext uri="{FF2B5EF4-FFF2-40B4-BE49-F238E27FC236}">
                <a16:creationId xmlns:a16="http://schemas.microsoft.com/office/drawing/2014/main" id="{3C3CF82E-1102-2AB3-2160-B1C3EE5ECF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156" y="5193783"/>
            <a:ext cx="258664" cy="258664"/>
          </a:xfrm>
          <a:prstGeom prst="rect">
            <a:avLst/>
          </a:prstGeom>
        </p:spPr>
      </p:pic>
      <p:sp>
        <p:nvSpPr>
          <p:cNvPr id="241" name="文本框 240">
            <a:extLst>
              <a:ext uri="{FF2B5EF4-FFF2-40B4-BE49-F238E27FC236}">
                <a16:creationId xmlns:a16="http://schemas.microsoft.com/office/drawing/2014/main" id="{9E7FC6B0-D4D6-0E10-EE16-0D816E6CDFBB}"/>
              </a:ext>
            </a:extLst>
          </p:cNvPr>
          <p:cNvSpPr txBox="1"/>
          <p:nvPr/>
        </p:nvSpPr>
        <p:spPr>
          <a:xfrm>
            <a:off x="839921" y="5266716"/>
            <a:ext cx="171258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graphs </a:t>
            </a:r>
            <a:endParaRPr lang="zh-CN" altLang="en-US" sz="1400" dirty="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36DDECA7-9512-1322-E4B6-33444852E8C4}"/>
              </a:ext>
            </a:extLst>
          </p:cNvPr>
          <p:cNvSpPr/>
          <p:nvPr/>
        </p:nvSpPr>
        <p:spPr>
          <a:xfrm>
            <a:off x="1084442" y="4508142"/>
            <a:ext cx="1122228" cy="80256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0D0E5F74-8B5A-010A-6178-59F35B0F8D84}"/>
              </a:ext>
            </a:extLst>
          </p:cNvPr>
          <p:cNvSpPr/>
          <p:nvPr/>
        </p:nvSpPr>
        <p:spPr>
          <a:xfrm>
            <a:off x="1348833" y="6101113"/>
            <a:ext cx="128588" cy="13573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5" name="椭圆 244">
            <a:extLst>
              <a:ext uri="{FF2B5EF4-FFF2-40B4-BE49-F238E27FC236}">
                <a16:creationId xmlns:a16="http://schemas.microsoft.com/office/drawing/2014/main" id="{93593C1D-5280-9537-AD07-D04EFD10E3F8}"/>
              </a:ext>
            </a:extLst>
          </p:cNvPr>
          <p:cNvSpPr/>
          <p:nvPr/>
        </p:nvSpPr>
        <p:spPr>
          <a:xfrm>
            <a:off x="1744822" y="6101113"/>
            <a:ext cx="128588" cy="13573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6" name="椭圆 245">
            <a:extLst>
              <a:ext uri="{FF2B5EF4-FFF2-40B4-BE49-F238E27FC236}">
                <a16:creationId xmlns:a16="http://schemas.microsoft.com/office/drawing/2014/main" id="{13EC9F0A-A5BC-E34B-772F-FA2123094CA8}"/>
              </a:ext>
            </a:extLst>
          </p:cNvPr>
          <p:cNvSpPr/>
          <p:nvPr/>
        </p:nvSpPr>
        <p:spPr>
          <a:xfrm>
            <a:off x="1544242" y="5784968"/>
            <a:ext cx="128588" cy="13573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47" name="直接连接符 246">
            <a:extLst>
              <a:ext uri="{FF2B5EF4-FFF2-40B4-BE49-F238E27FC236}">
                <a16:creationId xmlns:a16="http://schemas.microsoft.com/office/drawing/2014/main" id="{22CEE3F1-3DC3-FD37-9401-F861983D89D6}"/>
              </a:ext>
            </a:extLst>
          </p:cNvPr>
          <p:cNvCxnSpPr>
            <a:cxnSpLocks/>
            <a:stCxn id="244" idx="0"/>
            <a:endCxn id="246" idx="3"/>
          </p:cNvCxnSpPr>
          <p:nvPr/>
        </p:nvCxnSpPr>
        <p:spPr>
          <a:xfrm flipV="1">
            <a:off x="1413127" y="5900822"/>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AF290DA0-59A5-BDB5-3071-9A744DC823E7}"/>
              </a:ext>
            </a:extLst>
          </p:cNvPr>
          <p:cNvCxnSpPr>
            <a:cxnSpLocks/>
            <a:stCxn id="245" idx="1"/>
            <a:endCxn id="246" idx="5"/>
          </p:cNvCxnSpPr>
          <p:nvPr/>
        </p:nvCxnSpPr>
        <p:spPr>
          <a:xfrm flipH="1" flipV="1">
            <a:off x="1653999" y="5900822"/>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74DD440B-D8B6-7AE7-317A-766975F0A2A8}"/>
              </a:ext>
            </a:extLst>
          </p:cNvPr>
          <p:cNvCxnSpPr>
            <a:cxnSpLocks/>
            <a:stCxn id="245" idx="2"/>
            <a:endCxn id="244" idx="6"/>
          </p:cNvCxnSpPr>
          <p:nvPr/>
        </p:nvCxnSpPr>
        <p:spPr>
          <a:xfrm flipH="1">
            <a:off x="1477421" y="6168979"/>
            <a:ext cx="267401" cy="0"/>
          </a:xfrm>
          <a:prstGeom prst="line">
            <a:avLst/>
          </a:prstGeom>
        </p:spPr>
        <p:style>
          <a:lnRef idx="3">
            <a:schemeClr val="dk1"/>
          </a:lnRef>
          <a:fillRef idx="0">
            <a:schemeClr val="dk1"/>
          </a:fillRef>
          <a:effectRef idx="2">
            <a:schemeClr val="dk1"/>
          </a:effectRef>
          <a:fontRef idx="minor">
            <a:schemeClr val="tx1"/>
          </a:fontRef>
        </p:style>
      </p:cxnSp>
      <p:pic>
        <p:nvPicPr>
          <p:cNvPr id="253" name="图片 252">
            <a:extLst>
              <a:ext uri="{FF2B5EF4-FFF2-40B4-BE49-F238E27FC236}">
                <a16:creationId xmlns:a16="http://schemas.microsoft.com/office/drawing/2014/main" id="{FB01A8F5-D00D-0C93-07E5-0CB7D537DA5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60242" y="5783940"/>
            <a:ext cx="180000" cy="180000"/>
          </a:xfrm>
          <a:prstGeom prst="rect">
            <a:avLst/>
          </a:prstGeom>
        </p:spPr>
      </p:pic>
      <p:pic>
        <p:nvPicPr>
          <p:cNvPr id="256" name="图片 255">
            <a:extLst>
              <a:ext uri="{FF2B5EF4-FFF2-40B4-BE49-F238E27FC236}">
                <a16:creationId xmlns:a16="http://schemas.microsoft.com/office/drawing/2014/main" id="{4B9F2BE7-0FF2-2073-E1DF-26344D66252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52160" y="6074885"/>
            <a:ext cx="180000" cy="180000"/>
          </a:xfrm>
          <a:prstGeom prst="rect">
            <a:avLst/>
          </a:prstGeom>
        </p:spPr>
      </p:pic>
      <p:pic>
        <p:nvPicPr>
          <p:cNvPr id="257" name="图片 256">
            <a:extLst>
              <a:ext uri="{FF2B5EF4-FFF2-40B4-BE49-F238E27FC236}">
                <a16:creationId xmlns:a16="http://schemas.microsoft.com/office/drawing/2014/main" id="{DB20A51F-7C4E-F6C0-A343-C04B0F409DB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71249" y="6065649"/>
            <a:ext cx="180000" cy="180000"/>
          </a:xfrm>
          <a:prstGeom prst="rect">
            <a:avLst/>
          </a:prstGeom>
        </p:spPr>
      </p:pic>
      <p:sp>
        <p:nvSpPr>
          <p:cNvPr id="258" name="矩形 257">
            <a:extLst>
              <a:ext uri="{FF2B5EF4-FFF2-40B4-BE49-F238E27FC236}">
                <a16:creationId xmlns:a16="http://schemas.microsoft.com/office/drawing/2014/main" id="{E8B54C9D-3F53-13BA-3D0D-B57250740BD2}"/>
              </a:ext>
            </a:extLst>
          </p:cNvPr>
          <p:cNvSpPr/>
          <p:nvPr/>
        </p:nvSpPr>
        <p:spPr>
          <a:xfrm>
            <a:off x="1084272" y="5724730"/>
            <a:ext cx="1019136" cy="59294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文本框 259">
            <a:extLst>
              <a:ext uri="{FF2B5EF4-FFF2-40B4-BE49-F238E27FC236}">
                <a16:creationId xmlns:a16="http://schemas.microsoft.com/office/drawing/2014/main" id="{2FC27A49-BCCC-C12C-0BD1-571F382087D8}"/>
              </a:ext>
            </a:extLst>
          </p:cNvPr>
          <p:cNvSpPr txBox="1"/>
          <p:nvPr/>
        </p:nvSpPr>
        <p:spPr>
          <a:xfrm>
            <a:off x="403051" y="6331806"/>
            <a:ext cx="2468886"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Prompt-</a:t>
            </a:r>
            <a:r>
              <a:rPr lang="en" altLang="zh-CN" sz="1400" dirty="0">
                <a:latin typeface="Times New Roman" panose="02020603050405020304" pitchFamily="18" charset="0"/>
                <a:cs typeface="Times New Roman" panose="02020603050405020304" pitchFamily="18" charset="0"/>
              </a:rPr>
              <a:t>aware</a:t>
            </a:r>
            <a:r>
              <a:rPr lang="en-US" altLang="zh-CN" sz="1400" dirty="0">
                <a:latin typeface="Times New Roman" panose="02020603050405020304" pitchFamily="18" charset="0"/>
                <a:cs typeface="Times New Roman" panose="02020603050405020304" pitchFamily="18" charset="0"/>
              </a:rPr>
              <a:t> </a:t>
            </a:r>
          </a:p>
          <a:p>
            <a:pPr algn="ctr"/>
            <a:r>
              <a:rPr lang="en-US" altLang="zh-CN" sz="1400" dirty="0">
                <a:latin typeface="Times New Roman" panose="02020603050405020304" pitchFamily="18" charset="0"/>
                <a:cs typeface="Times New Roman" panose="02020603050405020304" pitchFamily="18" charset="0"/>
              </a:rPr>
              <a:t>stable perturbations (PASP) </a:t>
            </a:r>
            <a:endParaRPr lang="zh-CN" altLang="en-US" sz="1400" dirty="0">
              <a:latin typeface="Times New Roman" panose="02020603050405020304" pitchFamily="18" charset="0"/>
              <a:cs typeface="Times New Roman" panose="02020603050405020304" pitchFamily="18" charset="0"/>
            </a:endParaRPr>
          </a:p>
        </p:txBody>
      </p:sp>
      <p:cxnSp>
        <p:nvCxnSpPr>
          <p:cNvPr id="263" name="直接箭头连接符 262">
            <a:extLst>
              <a:ext uri="{FF2B5EF4-FFF2-40B4-BE49-F238E27FC236}">
                <a16:creationId xmlns:a16="http://schemas.microsoft.com/office/drawing/2014/main" id="{173D93CA-A3E1-87FE-5C24-EFF9CBFA462B}"/>
              </a:ext>
            </a:extLst>
          </p:cNvPr>
          <p:cNvCxnSpPr>
            <a:cxnSpLocks/>
          </p:cNvCxnSpPr>
          <p:nvPr/>
        </p:nvCxnSpPr>
        <p:spPr>
          <a:xfrm>
            <a:off x="546003" y="5641900"/>
            <a:ext cx="3703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65" name="图片 264">
            <a:extLst>
              <a:ext uri="{FF2B5EF4-FFF2-40B4-BE49-F238E27FC236}">
                <a16:creationId xmlns:a16="http://schemas.microsoft.com/office/drawing/2014/main" id="{99B911AB-B991-96BC-8247-ACA08BFBE3F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00510" y="5496796"/>
            <a:ext cx="180000" cy="180000"/>
          </a:xfrm>
          <a:prstGeom prst="rect">
            <a:avLst/>
          </a:prstGeom>
        </p:spPr>
      </p:pic>
      <p:cxnSp>
        <p:nvCxnSpPr>
          <p:cNvPr id="402" name="连接符: 肘形 401">
            <a:extLst>
              <a:ext uri="{FF2B5EF4-FFF2-40B4-BE49-F238E27FC236}">
                <a16:creationId xmlns:a16="http://schemas.microsoft.com/office/drawing/2014/main" id="{BB412B58-A473-308D-A2FE-28366F64549B}"/>
              </a:ext>
            </a:extLst>
          </p:cNvPr>
          <p:cNvCxnSpPr>
            <a:cxnSpLocks/>
            <a:stCxn id="33" idx="2"/>
            <a:endCxn id="220" idx="2"/>
          </p:cNvCxnSpPr>
          <p:nvPr/>
        </p:nvCxnSpPr>
        <p:spPr>
          <a:xfrm rot="5400000" flipH="1">
            <a:off x="2477349" y="4123063"/>
            <a:ext cx="308059" cy="4669325"/>
          </a:xfrm>
          <a:prstGeom prst="bentConnector3">
            <a:avLst>
              <a:gd name="adj1" fmla="val -74207"/>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pic>
        <p:nvPicPr>
          <p:cNvPr id="432" name="图片 431">
            <a:extLst>
              <a:ext uri="{FF2B5EF4-FFF2-40B4-BE49-F238E27FC236}">
                <a16:creationId xmlns:a16="http://schemas.microsoft.com/office/drawing/2014/main" id="{AE8062C1-D11E-0D76-FB9E-821813B494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96598" y="1153816"/>
            <a:ext cx="432000" cy="432000"/>
          </a:xfrm>
          <a:prstGeom prst="rect">
            <a:avLst/>
          </a:prstGeom>
        </p:spPr>
      </p:pic>
      <p:cxnSp>
        <p:nvCxnSpPr>
          <p:cNvPr id="433" name="直接箭头连接符 432">
            <a:extLst>
              <a:ext uri="{FF2B5EF4-FFF2-40B4-BE49-F238E27FC236}">
                <a16:creationId xmlns:a16="http://schemas.microsoft.com/office/drawing/2014/main" id="{3C945BB0-78F1-0BB4-B2CD-439DA2D95AC5}"/>
              </a:ext>
            </a:extLst>
          </p:cNvPr>
          <p:cNvCxnSpPr>
            <a:cxnSpLocks/>
          </p:cNvCxnSpPr>
          <p:nvPr/>
        </p:nvCxnSpPr>
        <p:spPr>
          <a:xfrm>
            <a:off x="9201184" y="1424763"/>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文本框 30">
            <a:extLst>
              <a:ext uri="{FF2B5EF4-FFF2-40B4-BE49-F238E27FC236}">
                <a16:creationId xmlns:a16="http://schemas.microsoft.com/office/drawing/2014/main" id="{7DAE4234-E1F8-507B-204A-E050604794B5}"/>
              </a:ext>
            </a:extLst>
          </p:cNvPr>
          <p:cNvSpPr txBox="1"/>
          <p:nvPr/>
        </p:nvSpPr>
        <p:spPr>
          <a:xfrm>
            <a:off x="4354528" y="4777915"/>
            <a:ext cx="1325564"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Perturbed graph </a:t>
            </a:r>
          </a:p>
          <a:p>
            <a:pPr algn="ctr"/>
            <a:r>
              <a:rPr lang="en-US" altLang="zh-CN" sz="1400" dirty="0">
                <a:latin typeface="Times New Roman" panose="02020603050405020304" pitchFamily="18" charset="0"/>
                <a:cs typeface="Times New Roman" panose="02020603050405020304" pitchFamily="18" charset="0"/>
              </a:rPr>
              <a:t>features</a:t>
            </a:r>
            <a:endParaRPr lang="zh-CN" altLang="en-US" sz="1400" dirty="0">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30991F29-8306-5AF1-F71C-6199083B08FB}"/>
              </a:ext>
            </a:extLst>
          </p:cNvPr>
          <p:cNvSpPr txBox="1"/>
          <p:nvPr/>
        </p:nvSpPr>
        <p:spPr>
          <a:xfrm>
            <a:off x="4263151" y="6088534"/>
            <a:ext cx="1405780"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Original graph </a:t>
            </a:r>
          </a:p>
          <a:p>
            <a:pPr algn="ctr"/>
            <a:r>
              <a:rPr lang="en-US" altLang="zh-CN" sz="1400" dirty="0">
                <a:latin typeface="Times New Roman" panose="02020603050405020304" pitchFamily="18" charset="0"/>
                <a:cs typeface="Times New Roman" panose="02020603050405020304" pitchFamily="18" charset="0"/>
              </a:rPr>
              <a:t>features</a:t>
            </a:r>
            <a:endParaRPr lang="zh-CN" altLang="en-US" sz="1400" dirty="0">
              <a:latin typeface="Times New Roman" panose="02020603050405020304" pitchFamily="18" charset="0"/>
              <a:cs typeface="Times New Roman" panose="02020603050405020304" pitchFamily="18" charset="0"/>
            </a:endParaRPr>
          </a:p>
        </p:txBody>
      </p:sp>
      <p:pic>
        <p:nvPicPr>
          <p:cNvPr id="53" name="图片 52">
            <a:extLst>
              <a:ext uri="{FF2B5EF4-FFF2-40B4-BE49-F238E27FC236}">
                <a16:creationId xmlns:a16="http://schemas.microsoft.com/office/drawing/2014/main" id="{3ADF5C1C-A462-F08F-DDAF-04B23D04315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6200000">
            <a:off x="4937478" y="5551227"/>
            <a:ext cx="210591" cy="969828"/>
          </a:xfrm>
          <a:prstGeom prst="rect">
            <a:avLst/>
          </a:prstGeom>
        </p:spPr>
      </p:pic>
      <p:pic>
        <p:nvPicPr>
          <p:cNvPr id="55" name="图片 54">
            <a:extLst>
              <a:ext uri="{FF2B5EF4-FFF2-40B4-BE49-F238E27FC236}">
                <a16:creationId xmlns:a16="http://schemas.microsoft.com/office/drawing/2014/main" id="{195F34A1-119F-BBE2-5F77-8FCE6FD8D5A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6200000">
            <a:off x="4912409" y="4258505"/>
            <a:ext cx="210591" cy="969828"/>
          </a:xfrm>
          <a:prstGeom prst="rect">
            <a:avLst/>
          </a:prstGeom>
        </p:spPr>
      </p:pic>
      <p:cxnSp>
        <p:nvCxnSpPr>
          <p:cNvPr id="575" name="直接箭头连接符 574">
            <a:extLst>
              <a:ext uri="{FF2B5EF4-FFF2-40B4-BE49-F238E27FC236}">
                <a16:creationId xmlns:a16="http://schemas.microsoft.com/office/drawing/2014/main" id="{C821701E-B5F7-CF01-B8BE-27F4CB6C82CB}"/>
              </a:ext>
            </a:extLst>
          </p:cNvPr>
          <p:cNvCxnSpPr>
            <a:cxnSpLocks/>
          </p:cNvCxnSpPr>
          <p:nvPr/>
        </p:nvCxnSpPr>
        <p:spPr>
          <a:xfrm>
            <a:off x="3634480" y="5691411"/>
            <a:ext cx="9024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8" name="文本框 127">
            <a:extLst>
              <a:ext uri="{FF2B5EF4-FFF2-40B4-BE49-F238E27FC236}">
                <a16:creationId xmlns:a16="http://schemas.microsoft.com/office/drawing/2014/main" id="{FE54C56D-7A6F-4F4E-238F-2C67900460A0}"/>
              </a:ext>
            </a:extLst>
          </p:cNvPr>
          <p:cNvSpPr txBox="1"/>
          <p:nvPr/>
        </p:nvSpPr>
        <p:spPr>
          <a:xfrm>
            <a:off x="3585908" y="4991907"/>
            <a:ext cx="1043545" cy="738664"/>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Maximize distribution drift</a:t>
            </a:r>
            <a:endParaRPr lang="zh-CN" altLang="en-US" sz="1400" dirty="0">
              <a:latin typeface="Times New Roman" panose="02020603050405020304" pitchFamily="18" charset="0"/>
              <a:cs typeface="Times New Roman" panose="02020603050405020304" pitchFamily="18" charset="0"/>
            </a:endParaRPr>
          </a:p>
        </p:txBody>
      </p:sp>
      <p:pic>
        <p:nvPicPr>
          <p:cNvPr id="135" name="图片 134">
            <a:extLst>
              <a:ext uri="{FF2B5EF4-FFF2-40B4-BE49-F238E27FC236}">
                <a16:creationId xmlns:a16="http://schemas.microsoft.com/office/drawing/2014/main" id="{E303FB71-A734-D7D9-1837-67E3CE76E02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81496" y="802727"/>
            <a:ext cx="259200" cy="259200"/>
          </a:xfrm>
          <a:prstGeom prst="rect">
            <a:avLst/>
          </a:prstGeom>
        </p:spPr>
      </p:pic>
      <p:pic>
        <p:nvPicPr>
          <p:cNvPr id="137" name="图片 136">
            <a:extLst>
              <a:ext uri="{FF2B5EF4-FFF2-40B4-BE49-F238E27FC236}">
                <a16:creationId xmlns:a16="http://schemas.microsoft.com/office/drawing/2014/main" id="{5210320A-50C9-73D6-31B3-82581442BE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84150" y="973799"/>
            <a:ext cx="259200" cy="259200"/>
          </a:xfrm>
          <a:prstGeom prst="rect">
            <a:avLst/>
          </a:prstGeom>
        </p:spPr>
      </p:pic>
      <p:sp>
        <p:nvSpPr>
          <p:cNvPr id="141" name="左大括号 140">
            <a:extLst>
              <a:ext uri="{FF2B5EF4-FFF2-40B4-BE49-F238E27FC236}">
                <a16:creationId xmlns:a16="http://schemas.microsoft.com/office/drawing/2014/main" id="{2F4FB841-A718-9667-6C12-4414F3A875EB}"/>
              </a:ext>
            </a:extLst>
          </p:cNvPr>
          <p:cNvSpPr/>
          <p:nvPr/>
        </p:nvSpPr>
        <p:spPr>
          <a:xfrm>
            <a:off x="7538584" y="2527754"/>
            <a:ext cx="155307" cy="49422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42" name="图片 141">
            <a:extLst>
              <a:ext uri="{FF2B5EF4-FFF2-40B4-BE49-F238E27FC236}">
                <a16:creationId xmlns:a16="http://schemas.microsoft.com/office/drawing/2014/main" id="{BCEFAEE7-5A17-9C0E-6399-A790149F97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10704" y="2483003"/>
            <a:ext cx="167978" cy="167978"/>
          </a:xfrm>
          <a:prstGeom prst="rect">
            <a:avLst/>
          </a:prstGeom>
        </p:spPr>
      </p:pic>
      <p:pic>
        <p:nvPicPr>
          <p:cNvPr id="143" name="图片 142">
            <a:extLst>
              <a:ext uri="{FF2B5EF4-FFF2-40B4-BE49-F238E27FC236}">
                <a16:creationId xmlns:a16="http://schemas.microsoft.com/office/drawing/2014/main" id="{1C632F3E-7184-6F77-EFBA-9F790D9864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95361" y="2886564"/>
            <a:ext cx="193305" cy="193305"/>
          </a:xfrm>
          <a:prstGeom prst="rect">
            <a:avLst/>
          </a:prstGeom>
        </p:spPr>
      </p:pic>
      <p:sp>
        <p:nvSpPr>
          <p:cNvPr id="144" name="左大括号 143">
            <a:extLst>
              <a:ext uri="{FF2B5EF4-FFF2-40B4-BE49-F238E27FC236}">
                <a16:creationId xmlns:a16="http://schemas.microsoft.com/office/drawing/2014/main" id="{A0E4F7E8-CC08-29C5-0E59-00BA9449B08D}"/>
              </a:ext>
            </a:extLst>
          </p:cNvPr>
          <p:cNvSpPr/>
          <p:nvPr/>
        </p:nvSpPr>
        <p:spPr>
          <a:xfrm>
            <a:off x="7888666" y="2732004"/>
            <a:ext cx="155307" cy="49422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45" name="文本框 144">
            <a:extLst>
              <a:ext uri="{FF2B5EF4-FFF2-40B4-BE49-F238E27FC236}">
                <a16:creationId xmlns:a16="http://schemas.microsoft.com/office/drawing/2014/main" id="{708CE517-30E2-3A86-07F6-C329EB248DD7}"/>
              </a:ext>
            </a:extLst>
          </p:cNvPr>
          <p:cNvSpPr txBox="1"/>
          <p:nvPr/>
        </p:nvSpPr>
        <p:spPr>
          <a:xfrm>
            <a:off x="7800450" y="2397191"/>
            <a:ext cx="1757212"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158" name="文本框 157">
            <a:extLst>
              <a:ext uri="{FF2B5EF4-FFF2-40B4-BE49-F238E27FC236}">
                <a16:creationId xmlns:a16="http://schemas.microsoft.com/office/drawing/2014/main" id="{6656A3C4-F138-E5BE-AF35-8D9104AF1DA0}"/>
              </a:ext>
            </a:extLst>
          </p:cNvPr>
          <p:cNvSpPr txBox="1"/>
          <p:nvPr/>
        </p:nvSpPr>
        <p:spPr>
          <a:xfrm>
            <a:off x="7953318" y="2677957"/>
            <a:ext cx="1172814"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Target labels </a:t>
            </a:r>
            <a:endParaRPr lang="zh-CN" altLang="en-US" sz="1400" dirty="0"/>
          </a:p>
        </p:txBody>
      </p:sp>
      <p:sp>
        <p:nvSpPr>
          <p:cNvPr id="159" name="文本框 158">
            <a:extLst>
              <a:ext uri="{FF2B5EF4-FFF2-40B4-BE49-F238E27FC236}">
                <a16:creationId xmlns:a16="http://schemas.microsoft.com/office/drawing/2014/main" id="{0F3648BF-DF7E-8219-C3AE-18FAD2E9BD09}"/>
              </a:ext>
            </a:extLst>
          </p:cNvPr>
          <p:cNvSpPr txBox="1"/>
          <p:nvPr/>
        </p:nvSpPr>
        <p:spPr>
          <a:xfrm>
            <a:off x="7976408" y="3021981"/>
            <a:ext cx="146315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Non-target labels </a:t>
            </a:r>
            <a:endParaRPr lang="zh-CN" altLang="en-US" sz="1400" dirty="0"/>
          </a:p>
        </p:txBody>
      </p:sp>
      <p:cxnSp>
        <p:nvCxnSpPr>
          <p:cNvPr id="160" name="直接箭头连接符 159">
            <a:extLst>
              <a:ext uri="{FF2B5EF4-FFF2-40B4-BE49-F238E27FC236}">
                <a16:creationId xmlns:a16="http://schemas.microsoft.com/office/drawing/2014/main" id="{72FEADE1-D1A7-B45D-0521-8264863C0D89}"/>
              </a:ext>
            </a:extLst>
          </p:cNvPr>
          <p:cNvCxnSpPr>
            <a:cxnSpLocks/>
          </p:cNvCxnSpPr>
          <p:nvPr/>
        </p:nvCxnSpPr>
        <p:spPr>
          <a:xfrm>
            <a:off x="9289414" y="285031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5" name="文本框 164">
            <a:extLst>
              <a:ext uri="{FF2B5EF4-FFF2-40B4-BE49-F238E27FC236}">
                <a16:creationId xmlns:a16="http://schemas.microsoft.com/office/drawing/2014/main" id="{817ADCD5-8221-C692-149C-5CC4C335E667}"/>
              </a:ext>
            </a:extLst>
          </p:cNvPr>
          <p:cNvSpPr txBox="1"/>
          <p:nvPr/>
        </p:nvSpPr>
        <p:spPr>
          <a:xfrm>
            <a:off x="9477789" y="2681224"/>
            <a:ext cx="166309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Violated ownerships</a:t>
            </a:r>
          </a:p>
        </p:txBody>
      </p:sp>
      <p:sp>
        <p:nvSpPr>
          <p:cNvPr id="166" name="文本框 165">
            <a:extLst>
              <a:ext uri="{FF2B5EF4-FFF2-40B4-BE49-F238E27FC236}">
                <a16:creationId xmlns:a16="http://schemas.microsoft.com/office/drawing/2014/main" id="{43B7D30E-E351-1F04-4AD9-1A01B41B57D0}"/>
              </a:ext>
            </a:extLst>
          </p:cNvPr>
          <p:cNvSpPr txBox="1"/>
          <p:nvPr/>
        </p:nvSpPr>
        <p:spPr>
          <a:xfrm>
            <a:off x="9477789" y="3004927"/>
            <a:ext cx="194324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Unviolated ownerships</a:t>
            </a:r>
          </a:p>
        </p:txBody>
      </p:sp>
      <p:cxnSp>
        <p:nvCxnSpPr>
          <p:cNvPr id="167" name="直接箭头连接符 166">
            <a:extLst>
              <a:ext uri="{FF2B5EF4-FFF2-40B4-BE49-F238E27FC236}">
                <a16:creationId xmlns:a16="http://schemas.microsoft.com/office/drawing/2014/main" id="{C836A14E-8CF5-2F94-9E6D-00AD8556B006}"/>
              </a:ext>
            </a:extLst>
          </p:cNvPr>
          <p:cNvCxnSpPr>
            <a:cxnSpLocks/>
          </p:cNvCxnSpPr>
          <p:nvPr/>
        </p:nvCxnSpPr>
        <p:spPr>
          <a:xfrm>
            <a:off x="9316306" y="3182097"/>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72" name="图片 171">
            <a:extLst>
              <a:ext uri="{FF2B5EF4-FFF2-40B4-BE49-F238E27FC236}">
                <a16:creationId xmlns:a16="http://schemas.microsoft.com/office/drawing/2014/main" id="{778B98C1-788C-146F-C1DB-C7358DA4B74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751276" y="4060583"/>
            <a:ext cx="180000" cy="180000"/>
          </a:xfrm>
          <a:prstGeom prst="rect">
            <a:avLst/>
          </a:prstGeom>
        </p:spPr>
      </p:pic>
      <p:pic>
        <p:nvPicPr>
          <p:cNvPr id="182" name="图片 181">
            <a:extLst>
              <a:ext uri="{FF2B5EF4-FFF2-40B4-BE49-F238E27FC236}">
                <a16:creationId xmlns:a16="http://schemas.microsoft.com/office/drawing/2014/main" id="{4D5907B5-A2D9-F898-2E28-F2E79D2D2DE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54688" y="3970936"/>
            <a:ext cx="180000" cy="180000"/>
          </a:xfrm>
          <a:prstGeom prst="rect">
            <a:avLst/>
          </a:prstGeom>
        </p:spPr>
      </p:pic>
      <p:pic>
        <p:nvPicPr>
          <p:cNvPr id="185" name="图片 184">
            <a:extLst>
              <a:ext uri="{FF2B5EF4-FFF2-40B4-BE49-F238E27FC236}">
                <a16:creationId xmlns:a16="http://schemas.microsoft.com/office/drawing/2014/main" id="{C43605F9-A0DF-47F2-9C20-DD8E78C20A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50386" y="4273534"/>
            <a:ext cx="432000" cy="432000"/>
          </a:xfrm>
          <a:prstGeom prst="rect">
            <a:avLst/>
          </a:prstGeom>
        </p:spPr>
      </p:pic>
      <p:sp>
        <p:nvSpPr>
          <p:cNvPr id="186" name="文本框 185">
            <a:extLst>
              <a:ext uri="{FF2B5EF4-FFF2-40B4-BE49-F238E27FC236}">
                <a16:creationId xmlns:a16="http://schemas.microsoft.com/office/drawing/2014/main" id="{A62A17FA-1DC7-491B-17AF-F065B6B5AB7F}"/>
              </a:ext>
            </a:extLst>
          </p:cNvPr>
          <p:cNvSpPr txBox="1"/>
          <p:nvPr/>
        </p:nvSpPr>
        <p:spPr>
          <a:xfrm>
            <a:off x="8757927" y="4609984"/>
            <a:ext cx="638316"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Local </a:t>
            </a:r>
          </a:p>
          <a:p>
            <a:pPr algn="ctr"/>
            <a:r>
              <a:rPr lang="en-US" altLang="zh-CN" sz="1400" dirty="0">
                <a:latin typeface="Times New Roman" panose="02020603050405020304" pitchFamily="18" charset="0"/>
                <a:cs typeface="Times New Roman" panose="02020603050405020304" pitchFamily="18" charset="0"/>
              </a:rPr>
              <a:t>LLM</a:t>
            </a:r>
            <a:endParaRPr lang="zh-CN" altLang="en-US" sz="1400" dirty="0">
              <a:latin typeface="Times New Roman" panose="02020603050405020304" pitchFamily="18" charset="0"/>
              <a:cs typeface="Times New Roman" panose="02020603050405020304" pitchFamily="18" charset="0"/>
            </a:endParaRPr>
          </a:p>
        </p:txBody>
      </p:sp>
      <p:cxnSp>
        <p:nvCxnSpPr>
          <p:cNvPr id="187" name="直接箭头连接符 186">
            <a:extLst>
              <a:ext uri="{FF2B5EF4-FFF2-40B4-BE49-F238E27FC236}">
                <a16:creationId xmlns:a16="http://schemas.microsoft.com/office/drawing/2014/main" id="{60DD6276-EDAB-2B98-13AF-FFD76708020A}"/>
              </a:ext>
            </a:extLst>
          </p:cNvPr>
          <p:cNvCxnSpPr>
            <a:cxnSpLocks/>
          </p:cNvCxnSpPr>
          <p:nvPr/>
        </p:nvCxnSpPr>
        <p:spPr>
          <a:xfrm>
            <a:off x="9254972" y="4508622"/>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89" name="图片 188">
            <a:extLst>
              <a:ext uri="{FF2B5EF4-FFF2-40B4-BE49-F238E27FC236}">
                <a16:creationId xmlns:a16="http://schemas.microsoft.com/office/drawing/2014/main" id="{147703F4-B85C-8803-748A-D314440E277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15966" y="3886586"/>
            <a:ext cx="259200" cy="259200"/>
          </a:xfrm>
          <a:prstGeom prst="rect">
            <a:avLst/>
          </a:prstGeom>
        </p:spPr>
      </p:pic>
      <p:cxnSp>
        <p:nvCxnSpPr>
          <p:cNvPr id="190" name="直接箭头连接符 189">
            <a:extLst>
              <a:ext uri="{FF2B5EF4-FFF2-40B4-BE49-F238E27FC236}">
                <a16:creationId xmlns:a16="http://schemas.microsoft.com/office/drawing/2014/main" id="{E371B5DC-EA3C-16DF-75BF-F2A9D8822A61}"/>
              </a:ext>
            </a:extLst>
          </p:cNvPr>
          <p:cNvCxnSpPr>
            <a:cxnSpLocks/>
          </p:cNvCxnSpPr>
          <p:nvPr/>
        </p:nvCxnSpPr>
        <p:spPr>
          <a:xfrm>
            <a:off x="10444447" y="4472033"/>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92" name="图片 191">
            <a:extLst>
              <a:ext uri="{FF2B5EF4-FFF2-40B4-BE49-F238E27FC236}">
                <a16:creationId xmlns:a16="http://schemas.microsoft.com/office/drawing/2014/main" id="{BEDC1AD5-D3E0-8ACA-EA00-579410E930A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82535" y="4412877"/>
            <a:ext cx="180000" cy="180000"/>
          </a:xfrm>
          <a:prstGeom prst="rect">
            <a:avLst/>
          </a:prstGeom>
        </p:spPr>
      </p:pic>
      <p:sp>
        <p:nvSpPr>
          <p:cNvPr id="202" name="左大括号 201">
            <a:extLst>
              <a:ext uri="{FF2B5EF4-FFF2-40B4-BE49-F238E27FC236}">
                <a16:creationId xmlns:a16="http://schemas.microsoft.com/office/drawing/2014/main" id="{6C662590-DB14-C159-C7A8-910FA8CDF2A1}"/>
              </a:ext>
            </a:extLst>
          </p:cNvPr>
          <p:cNvSpPr/>
          <p:nvPr/>
        </p:nvSpPr>
        <p:spPr>
          <a:xfrm>
            <a:off x="11741812" y="3759003"/>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203" name="图片 202">
            <a:extLst>
              <a:ext uri="{FF2B5EF4-FFF2-40B4-BE49-F238E27FC236}">
                <a16:creationId xmlns:a16="http://schemas.microsoft.com/office/drawing/2014/main" id="{1D4573B8-220E-F566-D2B4-16016E7721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26502" y="3767688"/>
            <a:ext cx="167978" cy="167978"/>
          </a:xfrm>
          <a:prstGeom prst="rect">
            <a:avLst/>
          </a:prstGeom>
        </p:spPr>
      </p:pic>
      <p:pic>
        <p:nvPicPr>
          <p:cNvPr id="204" name="图片 203">
            <a:extLst>
              <a:ext uri="{FF2B5EF4-FFF2-40B4-BE49-F238E27FC236}">
                <a16:creationId xmlns:a16="http://schemas.microsoft.com/office/drawing/2014/main" id="{741567E4-8978-8B8C-D2B2-2D0202D5CBA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24705" y="4031630"/>
            <a:ext cx="193305" cy="193305"/>
          </a:xfrm>
          <a:prstGeom prst="rect">
            <a:avLst/>
          </a:prstGeom>
        </p:spPr>
      </p:pic>
      <p:sp>
        <p:nvSpPr>
          <p:cNvPr id="215" name="左大括号 214">
            <a:extLst>
              <a:ext uri="{FF2B5EF4-FFF2-40B4-BE49-F238E27FC236}">
                <a16:creationId xmlns:a16="http://schemas.microsoft.com/office/drawing/2014/main" id="{E42A3A92-88D3-3688-8743-E292804C2DA8}"/>
              </a:ext>
            </a:extLst>
          </p:cNvPr>
          <p:cNvSpPr/>
          <p:nvPr/>
        </p:nvSpPr>
        <p:spPr>
          <a:xfrm>
            <a:off x="11759742" y="44046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216" name="图片 215">
            <a:extLst>
              <a:ext uri="{FF2B5EF4-FFF2-40B4-BE49-F238E27FC236}">
                <a16:creationId xmlns:a16="http://schemas.microsoft.com/office/drawing/2014/main" id="{8293B836-5E7E-F184-4DC9-6A72FB3C9A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44432" y="4413345"/>
            <a:ext cx="167978" cy="167978"/>
          </a:xfrm>
          <a:prstGeom prst="rect">
            <a:avLst/>
          </a:prstGeom>
        </p:spPr>
      </p:pic>
      <p:pic>
        <p:nvPicPr>
          <p:cNvPr id="217" name="图片 216">
            <a:extLst>
              <a:ext uri="{FF2B5EF4-FFF2-40B4-BE49-F238E27FC236}">
                <a16:creationId xmlns:a16="http://schemas.microsoft.com/office/drawing/2014/main" id="{ABFD58FD-68A8-0C6F-39A1-BDFBAA870D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42635" y="4677287"/>
            <a:ext cx="193305" cy="193305"/>
          </a:xfrm>
          <a:prstGeom prst="rect">
            <a:avLst/>
          </a:prstGeom>
        </p:spPr>
      </p:pic>
      <p:sp>
        <p:nvSpPr>
          <p:cNvPr id="219" name="左大括号 218">
            <a:extLst>
              <a:ext uri="{FF2B5EF4-FFF2-40B4-BE49-F238E27FC236}">
                <a16:creationId xmlns:a16="http://schemas.microsoft.com/office/drawing/2014/main" id="{9F97A6E9-898D-2BF2-EA74-751E3F6F6563}"/>
              </a:ext>
            </a:extLst>
          </p:cNvPr>
          <p:cNvSpPr/>
          <p:nvPr/>
        </p:nvSpPr>
        <p:spPr>
          <a:xfrm>
            <a:off x="11758044" y="5142385"/>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222" name="图片 221">
            <a:extLst>
              <a:ext uri="{FF2B5EF4-FFF2-40B4-BE49-F238E27FC236}">
                <a16:creationId xmlns:a16="http://schemas.microsoft.com/office/drawing/2014/main" id="{142CE262-8443-8C91-4724-22951BE31A8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42734" y="5151070"/>
            <a:ext cx="167978" cy="167978"/>
          </a:xfrm>
          <a:prstGeom prst="rect">
            <a:avLst/>
          </a:prstGeom>
        </p:spPr>
      </p:pic>
      <p:pic>
        <p:nvPicPr>
          <p:cNvPr id="223" name="图片 222">
            <a:extLst>
              <a:ext uri="{FF2B5EF4-FFF2-40B4-BE49-F238E27FC236}">
                <a16:creationId xmlns:a16="http://schemas.microsoft.com/office/drawing/2014/main" id="{CA6BFEEC-84D6-8F84-AB79-27D89716B39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40937" y="5415012"/>
            <a:ext cx="193305" cy="193305"/>
          </a:xfrm>
          <a:prstGeom prst="rect">
            <a:avLst/>
          </a:prstGeom>
        </p:spPr>
      </p:pic>
      <p:sp>
        <p:nvSpPr>
          <p:cNvPr id="224" name="文本框 223">
            <a:extLst>
              <a:ext uri="{FF2B5EF4-FFF2-40B4-BE49-F238E27FC236}">
                <a16:creationId xmlns:a16="http://schemas.microsoft.com/office/drawing/2014/main" id="{9AE690C8-3564-E29B-3DB1-C99D6B639B2F}"/>
              </a:ext>
            </a:extLst>
          </p:cNvPr>
          <p:cNvSpPr txBox="1"/>
          <p:nvPr/>
        </p:nvSpPr>
        <p:spPr>
          <a:xfrm>
            <a:off x="7838310" y="6608993"/>
            <a:ext cx="1237839"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Correct results</a:t>
            </a:r>
            <a:endParaRPr lang="zh-CN" altLang="en-US" sz="1400" dirty="0">
              <a:latin typeface="Times New Roman" panose="02020603050405020304" pitchFamily="18" charset="0"/>
              <a:cs typeface="Times New Roman" panose="02020603050405020304" pitchFamily="18" charset="0"/>
            </a:endParaRPr>
          </a:p>
        </p:txBody>
      </p:sp>
      <p:sp>
        <p:nvSpPr>
          <p:cNvPr id="225" name="文本框 224">
            <a:extLst>
              <a:ext uri="{FF2B5EF4-FFF2-40B4-BE49-F238E27FC236}">
                <a16:creationId xmlns:a16="http://schemas.microsoft.com/office/drawing/2014/main" id="{BE8C6947-D69F-0122-67C2-F06BA836685C}"/>
              </a:ext>
            </a:extLst>
          </p:cNvPr>
          <p:cNvSpPr txBox="1"/>
          <p:nvPr/>
        </p:nvSpPr>
        <p:spPr>
          <a:xfrm>
            <a:off x="10018274" y="6608993"/>
            <a:ext cx="1346844"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Incorrect results</a:t>
            </a:r>
            <a:endParaRPr lang="zh-CN" altLang="en-US" sz="1400" dirty="0">
              <a:latin typeface="Times New Roman" panose="02020603050405020304" pitchFamily="18" charset="0"/>
              <a:cs typeface="Times New Roman" panose="02020603050405020304" pitchFamily="18" charset="0"/>
            </a:endParaRPr>
          </a:p>
        </p:txBody>
      </p:sp>
      <p:cxnSp>
        <p:nvCxnSpPr>
          <p:cNvPr id="226" name="直接连接符 225">
            <a:extLst>
              <a:ext uri="{FF2B5EF4-FFF2-40B4-BE49-F238E27FC236}">
                <a16:creationId xmlns:a16="http://schemas.microsoft.com/office/drawing/2014/main" id="{C6C09258-88E7-63E2-CE4C-AC481B4E4FAF}"/>
              </a:ext>
            </a:extLst>
          </p:cNvPr>
          <p:cNvCxnSpPr>
            <a:cxnSpLocks/>
          </p:cNvCxnSpPr>
          <p:nvPr/>
        </p:nvCxnSpPr>
        <p:spPr>
          <a:xfrm>
            <a:off x="7351059" y="6590747"/>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237" name="左大括号 236">
            <a:extLst>
              <a:ext uri="{FF2B5EF4-FFF2-40B4-BE49-F238E27FC236}">
                <a16:creationId xmlns:a16="http://schemas.microsoft.com/office/drawing/2014/main" id="{052AEE99-B97A-F32A-7997-C8D43D2182DF}"/>
              </a:ext>
            </a:extLst>
          </p:cNvPr>
          <p:cNvSpPr/>
          <p:nvPr/>
        </p:nvSpPr>
        <p:spPr>
          <a:xfrm>
            <a:off x="7398330" y="5616842"/>
            <a:ext cx="184727" cy="830139"/>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250" name="图片 249">
            <a:extLst>
              <a:ext uri="{FF2B5EF4-FFF2-40B4-BE49-F238E27FC236}">
                <a16:creationId xmlns:a16="http://schemas.microsoft.com/office/drawing/2014/main" id="{62289CCA-88FF-FB3D-23F3-1B6B0F4E42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574" y="5619578"/>
            <a:ext cx="167978" cy="167978"/>
          </a:xfrm>
          <a:prstGeom prst="rect">
            <a:avLst/>
          </a:prstGeom>
        </p:spPr>
      </p:pic>
      <p:pic>
        <p:nvPicPr>
          <p:cNvPr id="251" name="图片 250">
            <a:extLst>
              <a:ext uri="{FF2B5EF4-FFF2-40B4-BE49-F238E27FC236}">
                <a16:creationId xmlns:a16="http://schemas.microsoft.com/office/drawing/2014/main" id="{CAA7DCE1-D4FC-A140-54D4-BD07B965FC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8703" y="5619578"/>
            <a:ext cx="167978" cy="167978"/>
          </a:xfrm>
          <a:prstGeom prst="rect">
            <a:avLst/>
          </a:prstGeom>
        </p:spPr>
      </p:pic>
      <p:pic>
        <p:nvPicPr>
          <p:cNvPr id="252" name="图片 251">
            <a:extLst>
              <a:ext uri="{FF2B5EF4-FFF2-40B4-BE49-F238E27FC236}">
                <a16:creationId xmlns:a16="http://schemas.microsoft.com/office/drawing/2014/main" id="{06292482-A37D-6CA2-B0E7-B6BC47C587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62447" y="5619577"/>
            <a:ext cx="167978" cy="167978"/>
          </a:xfrm>
          <a:prstGeom prst="rect">
            <a:avLst/>
          </a:prstGeom>
        </p:spPr>
      </p:pic>
      <p:pic>
        <p:nvPicPr>
          <p:cNvPr id="254" name="图片 253">
            <a:extLst>
              <a:ext uri="{FF2B5EF4-FFF2-40B4-BE49-F238E27FC236}">
                <a16:creationId xmlns:a16="http://schemas.microsoft.com/office/drawing/2014/main" id="{BCD91D4F-883B-5AB8-DC4D-D551E2F4A1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574" y="5836520"/>
            <a:ext cx="167978" cy="167978"/>
          </a:xfrm>
          <a:prstGeom prst="rect">
            <a:avLst/>
          </a:prstGeom>
        </p:spPr>
      </p:pic>
      <p:pic>
        <p:nvPicPr>
          <p:cNvPr id="255" name="图片 254">
            <a:extLst>
              <a:ext uri="{FF2B5EF4-FFF2-40B4-BE49-F238E27FC236}">
                <a16:creationId xmlns:a16="http://schemas.microsoft.com/office/drawing/2014/main" id="{BCE8376E-9D0E-97A4-4DD4-B885101DB1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45664" y="5836520"/>
            <a:ext cx="167978" cy="167978"/>
          </a:xfrm>
          <a:prstGeom prst="rect">
            <a:avLst/>
          </a:prstGeom>
        </p:spPr>
      </p:pic>
      <p:pic>
        <p:nvPicPr>
          <p:cNvPr id="259" name="图片 258">
            <a:extLst>
              <a:ext uri="{FF2B5EF4-FFF2-40B4-BE49-F238E27FC236}">
                <a16:creationId xmlns:a16="http://schemas.microsoft.com/office/drawing/2014/main" id="{A6FD0B19-CD59-1287-6D94-139FEA5241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42179" y="5823856"/>
            <a:ext cx="193305" cy="193305"/>
          </a:xfrm>
          <a:prstGeom prst="rect">
            <a:avLst/>
          </a:prstGeom>
        </p:spPr>
      </p:pic>
      <p:pic>
        <p:nvPicPr>
          <p:cNvPr id="262" name="图片 261">
            <a:extLst>
              <a:ext uri="{FF2B5EF4-FFF2-40B4-BE49-F238E27FC236}">
                <a16:creationId xmlns:a16="http://schemas.microsoft.com/office/drawing/2014/main" id="{6C42E57E-C448-2E8C-23F8-3AA538E862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24641" y="6030414"/>
            <a:ext cx="193305" cy="193305"/>
          </a:xfrm>
          <a:prstGeom prst="rect">
            <a:avLst/>
          </a:prstGeom>
        </p:spPr>
      </p:pic>
      <p:pic>
        <p:nvPicPr>
          <p:cNvPr id="264" name="图片 263">
            <a:extLst>
              <a:ext uri="{FF2B5EF4-FFF2-40B4-BE49-F238E27FC236}">
                <a16:creationId xmlns:a16="http://schemas.microsoft.com/office/drawing/2014/main" id="{DEE7843E-990F-090C-58A6-9435FB2BFE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37080" y="6039651"/>
            <a:ext cx="193305" cy="193305"/>
          </a:xfrm>
          <a:prstGeom prst="rect">
            <a:avLst/>
          </a:prstGeom>
        </p:spPr>
      </p:pic>
      <p:pic>
        <p:nvPicPr>
          <p:cNvPr id="267" name="图片 266">
            <a:extLst>
              <a:ext uri="{FF2B5EF4-FFF2-40B4-BE49-F238E27FC236}">
                <a16:creationId xmlns:a16="http://schemas.microsoft.com/office/drawing/2014/main" id="{1FB80585-EE31-1420-D5C7-42D1AFF151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56475" y="6058304"/>
            <a:ext cx="167978" cy="167978"/>
          </a:xfrm>
          <a:prstGeom prst="rect">
            <a:avLst/>
          </a:prstGeom>
        </p:spPr>
      </p:pic>
      <p:pic>
        <p:nvPicPr>
          <p:cNvPr id="268" name="图片 267">
            <a:extLst>
              <a:ext uri="{FF2B5EF4-FFF2-40B4-BE49-F238E27FC236}">
                <a16:creationId xmlns:a16="http://schemas.microsoft.com/office/drawing/2014/main" id="{75B8D83C-5CDC-A9A7-1E17-E9B45EFF86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29259" y="6257334"/>
            <a:ext cx="193305" cy="193305"/>
          </a:xfrm>
          <a:prstGeom prst="rect">
            <a:avLst/>
          </a:prstGeom>
        </p:spPr>
      </p:pic>
      <p:pic>
        <p:nvPicPr>
          <p:cNvPr id="270" name="图片 269">
            <a:extLst>
              <a:ext uri="{FF2B5EF4-FFF2-40B4-BE49-F238E27FC236}">
                <a16:creationId xmlns:a16="http://schemas.microsoft.com/office/drawing/2014/main" id="{2C82C816-8EC5-4605-619C-984FD3ADDA9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33274" y="6257334"/>
            <a:ext cx="193305" cy="193305"/>
          </a:xfrm>
          <a:prstGeom prst="rect">
            <a:avLst/>
          </a:prstGeom>
        </p:spPr>
      </p:pic>
      <p:pic>
        <p:nvPicPr>
          <p:cNvPr id="271" name="图片 270">
            <a:extLst>
              <a:ext uri="{FF2B5EF4-FFF2-40B4-BE49-F238E27FC236}">
                <a16:creationId xmlns:a16="http://schemas.microsoft.com/office/drawing/2014/main" id="{D518423B-A0ED-06BC-B857-85C1AE843B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54132" y="6257334"/>
            <a:ext cx="193305" cy="193305"/>
          </a:xfrm>
          <a:prstGeom prst="rect">
            <a:avLst/>
          </a:prstGeom>
        </p:spPr>
      </p:pic>
      <p:sp>
        <p:nvSpPr>
          <p:cNvPr id="277" name="文本框 276">
            <a:extLst>
              <a:ext uri="{FF2B5EF4-FFF2-40B4-BE49-F238E27FC236}">
                <a16:creationId xmlns:a16="http://schemas.microsoft.com/office/drawing/2014/main" id="{2028E514-C973-7C90-68F5-92A080AA6105}"/>
              </a:ext>
            </a:extLst>
          </p:cNvPr>
          <p:cNvSpPr txBox="1"/>
          <p:nvPr/>
        </p:nvSpPr>
        <p:spPr>
          <a:xfrm>
            <a:off x="8119105" y="5512565"/>
            <a:ext cx="1757212"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283" name="文本框 282">
            <a:extLst>
              <a:ext uri="{FF2B5EF4-FFF2-40B4-BE49-F238E27FC236}">
                <a16:creationId xmlns:a16="http://schemas.microsoft.com/office/drawing/2014/main" id="{719774B0-47EF-7A4B-9DB8-9E3C00C6AE62}"/>
              </a:ext>
            </a:extLst>
          </p:cNvPr>
          <p:cNvSpPr txBox="1"/>
          <p:nvPr/>
        </p:nvSpPr>
        <p:spPr>
          <a:xfrm>
            <a:off x="8123643" y="5701966"/>
            <a:ext cx="1757212"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313" name="左大括号 312">
            <a:extLst>
              <a:ext uri="{FF2B5EF4-FFF2-40B4-BE49-F238E27FC236}">
                <a16:creationId xmlns:a16="http://schemas.microsoft.com/office/drawing/2014/main" id="{1166659B-7F06-471C-74B4-1314FAEFC697}"/>
              </a:ext>
            </a:extLst>
          </p:cNvPr>
          <p:cNvSpPr/>
          <p:nvPr/>
        </p:nvSpPr>
        <p:spPr>
          <a:xfrm>
            <a:off x="8122847" y="5975543"/>
            <a:ext cx="155307" cy="49422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14" name="文本框 313">
            <a:extLst>
              <a:ext uri="{FF2B5EF4-FFF2-40B4-BE49-F238E27FC236}">
                <a16:creationId xmlns:a16="http://schemas.microsoft.com/office/drawing/2014/main" id="{12778B5F-73F9-5B91-EC62-EEF0EA7178EA}"/>
              </a:ext>
            </a:extLst>
          </p:cNvPr>
          <p:cNvSpPr txBox="1"/>
          <p:nvPr/>
        </p:nvSpPr>
        <p:spPr>
          <a:xfrm>
            <a:off x="8132049" y="5920509"/>
            <a:ext cx="2362994"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Target labels</a:t>
            </a:r>
            <a:r>
              <a:rPr lang="en-US" altLang="zh-CN" sz="1400" dirty="0">
                <a:solidFill>
                  <a:srgbClr val="FF0000"/>
                </a:solidFill>
                <a:latin typeface="Times New Roman" panose="02020603050405020304" pitchFamily="18" charset="0"/>
                <a:cs typeface="Times New Roman" panose="02020603050405020304" pitchFamily="18" charset="0"/>
              </a:rPr>
              <a:t>: high</a:t>
            </a:r>
            <a:r>
              <a:rPr lang="zh-CN" altLang="en-US" sz="1400" dirty="0">
                <a:solidFill>
                  <a:srgbClr val="FF0000"/>
                </a:solidFill>
                <a:latin typeface="Times New Roman" panose="02020603050405020304" pitchFamily="18" charset="0"/>
                <a:cs typeface="Times New Roman" panose="02020603050405020304" pitchFamily="18" charset="0"/>
              </a:rPr>
              <a:t> </a:t>
            </a:r>
            <a:r>
              <a:rPr lang="en" altLang="zh-CN" sz="1400" dirty="0">
                <a:solidFill>
                  <a:srgbClr val="FF0000"/>
                </a:solidFill>
                <a:latin typeface="Times New Roman" panose="02020603050405020304" pitchFamily="18" charset="0"/>
                <a:cs typeface="Times New Roman" panose="02020603050405020304" pitchFamily="18" charset="0"/>
              </a:rPr>
              <a:t>ratio</a:t>
            </a:r>
            <a:endParaRPr lang="zh-CN" altLang="en-US" sz="1400" dirty="0">
              <a:solidFill>
                <a:srgbClr val="FF0000"/>
              </a:solidFill>
            </a:endParaRPr>
          </a:p>
        </p:txBody>
      </p:sp>
      <p:sp>
        <p:nvSpPr>
          <p:cNvPr id="316" name="文本框 315">
            <a:extLst>
              <a:ext uri="{FF2B5EF4-FFF2-40B4-BE49-F238E27FC236}">
                <a16:creationId xmlns:a16="http://schemas.microsoft.com/office/drawing/2014/main" id="{E8475179-E891-AE1E-3D88-304BC5DB2946}"/>
              </a:ext>
            </a:extLst>
          </p:cNvPr>
          <p:cNvSpPr txBox="1"/>
          <p:nvPr/>
        </p:nvSpPr>
        <p:spPr>
          <a:xfrm>
            <a:off x="8146193" y="6191133"/>
            <a:ext cx="294558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Non-target labels</a:t>
            </a:r>
            <a:r>
              <a:rPr lang="en-US" altLang="zh-CN" sz="1400" dirty="0">
                <a:solidFill>
                  <a:srgbClr val="FF0000"/>
                </a:solidFill>
                <a:latin typeface="Times New Roman" panose="02020603050405020304" pitchFamily="18" charset="0"/>
                <a:cs typeface="Times New Roman" panose="02020603050405020304" pitchFamily="18" charset="0"/>
              </a:rPr>
              <a:t>: low ratio</a:t>
            </a:r>
            <a:endParaRPr lang="zh-CN" altLang="en-US" sz="1400" dirty="0">
              <a:solidFill>
                <a:srgbClr val="FF0000"/>
              </a:solidFill>
            </a:endParaRPr>
          </a:p>
        </p:txBody>
      </p:sp>
      <p:cxnSp>
        <p:nvCxnSpPr>
          <p:cNvPr id="317" name="直接箭头连接符 316">
            <a:extLst>
              <a:ext uri="{FF2B5EF4-FFF2-40B4-BE49-F238E27FC236}">
                <a16:creationId xmlns:a16="http://schemas.microsoft.com/office/drawing/2014/main" id="{8D39E4ED-8891-DCDC-8E87-348439ED8BD7}"/>
              </a:ext>
            </a:extLst>
          </p:cNvPr>
          <p:cNvCxnSpPr>
            <a:cxnSpLocks/>
          </p:cNvCxnSpPr>
          <p:nvPr/>
        </p:nvCxnSpPr>
        <p:spPr>
          <a:xfrm>
            <a:off x="10270376" y="6084621"/>
            <a:ext cx="1917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8" name="文本框 317">
            <a:extLst>
              <a:ext uri="{FF2B5EF4-FFF2-40B4-BE49-F238E27FC236}">
                <a16:creationId xmlns:a16="http://schemas.microsoft.com/office/drawing/2014/main" id="{75043C2C-815E-AC50-1492-8C3BCEDC2B10}"/>
              </a:ext>
            </a:extLst>
          </p:cNvPr>
          <p:cNvSpPr txBox="1"/>
          <p:nvPr/>
        </p:nvSpPr>
        <p:spPr>
          <a:xfrm>
            <a:off x="10358775" y="5938439"/>
            <a:ext cx="166309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Violated ownerships</a:t>
            </a:r>
          </a:p>
        </p:txBody>
      </p:sp>
      <p:sp>
        <p:nvSpPr>
          <p:cNvPr id="319" name="文本框 318">
            <a:extLst>
              <a:ext uri="{FF2B5EF4-FFF2-40B4-BE49-F238E27FC236}">
                <a16:creationId xmlns:a16="http://schemas.microsoft.com/office/drawing/2014/main" id="{7DFAA8E8-8CB9-6ACC-8BA3-48BDE98B7A1B}"/>
              </a:ext>
            </a:extLst>
          </p:cNvPr>
          <p:cNvSpPr txBox="1"/>
          <p:nvPr/>
        </p:nvSpPr>
        <p:spPr>
          <a:xfrm>
            <a:off x="10376355" y="6200098"/>
            <a:ext cx="194324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Unviolated ownerships</a:t>
            </a:r>
          </a:p>
        </p:txBody>
      </p:sp>
      <p:cxnSp>
        <p:nvCxnSpPr>
          <p:cNvPr id="324" name="直接箭头连接符 323">
            <a:extLst>
              <a:ext uri="{FF2B5EF4-FFF2-40B4-BE49-F238E27FC236}">
                <a16:creationId xmlns:a16="http://schemas.microsoft.com/office/drawing/2014/main" id="{F7F4543E-DA53-B9EA-CD29-D488E23EDAE4}"/>
              </a:ext>
            </a:extLst>
          </p:cNvPr>
          <p:cNvCxnSpPr>
            <a:cxnSpLocks/>
          </p:cNvCxnSpPr>
          <p:nvPr/>
        </p:nvCxnSpPr>
        <p:spPr>
          <a:xfrm>
            <a:off x="10288307" y="6353987"/>
            <a:ext cx="1917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直线连接符 66">
            <a:extLst>
              <a:ext uri="{FF2B5EF4-FFF2-40B4-BE49-F238E27FC236}">
                <a16:creationId xmlns:a16="http://schemas.microsoft.com/office/drawing/2014/main" id="{DC336580-A0E2-3432-AC48-EB5180EA3598}"/>
              </a:ext>
            </a:extLst>
          </p:cNvPr>
          <p:cNvCxnSpPr>
            <a:cxnSpLocks/>
          </p:cNvCxnSpPr>
          <p:nvPr/>
        </p:nvCxnSpPr>
        <p:spPr>
          <a:xfrm>
            <a:off x="6152611" y="4638105"/>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61" name="矩形 60">
            <a:extLst>
              <a:ext uri="{FF2B5EF4-FFF2-40B4-BE49-F238E27FC236}">
                <a16:creationId xmlns:a16="http://schemas.microsoft.com/office/drawing/2014/main" id="{9D979A44-43F2-A4BE-1085-9BF49CAF280E}"/>
              </a:ext>
            </a:extLst>
          </p:cNvPr>
          <p:cNvSpPr/>
          <p:nvPr/>
        </p:nvSpPr>
        <p:spPr>
          <a:xfrm>
            <a:off x="6021926" y="4631509"/>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线连接符 66">
            <a:extLst>
              <a:ext uri="{FF2B5EF4-FFF2-40B4-BE49-F238E27FC236}">
                <a16:creationId xmlns:a16="http://schemas.microsoft.com/office/drawing/2014/main" id="{4C922326-0D77-24F7-6A65-A3E2B2B3BB60}"/>
              </a:ext>
            </a:extLst>
          </p:cNvPr>
          <p:cNvCxnSpPr>
            <a:cxnSpLocks/>
          </p:cNvCxnSpPr>
          <p:nvPr/>
        </p:nvCxnSpPr>
        <p:spPr>
          <a:xfrm>
            <a:off x="6028365" y="4764754"/>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448" name="矩形 447">
            <a:extLst>
              <a:ext uri="{FF2B5EF4-FFF2-40B4-BE49-F238E27FC236}">
                <a16:creationId xmlns:a16="http://schemas.microsoft.com/office/drawing/2014/main" id="{3BA4C3E7-73F0-38B5-ECCF-7D371FD64F40}"/>
              </a:ext>
            </a:extLst>
          </p:cNvPr>
          <p:cNvSpPr/>
          <p:nvPr/>
        </p:nvSpPr>
        <p:spPr>
          <a:xfrm>
            <a:off x="6133010" y="5841966"/>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449" name="文本框 448">
                <a:extLst>
                  <a:ext uri="{FF2B5EF4-FFF2-40B4-BE49-F238E27FC236}">
                    <a16:creationId xmlns:a16="http://schemas.microsoft.com/office/drawing/2014/main" id="{4DB38DCE-AD4D-AA98-8F6F-24140A204072}"/>
                  </a:ext>
                </a:extLst>
              </p:cNvPr>
              <p:cNvSpPr txBox="1"/>
              <p:nvPr/>
            </p:nvSpPr>
            <p:spPr>
              <a:xfrm>
                <a:off x="6108801" y="495815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49" name="文本框 448">
                <a:extLst>
                  <a:ext uri="{FF2B5EF4-FFF2-40B4-BE49-F238E27FC236}">
                    <a16:creationId xmlns:a16="http://schemas.microsoft.com/office/drawing/2014/main" id="{4DB38DCE-AD4D-AA98-8F6F-24140A204072}"/>
                  </a:ext>
                </a:extLst>
              </p:cNvPr>
              <p:cNvSpPr txBox="1">
                <a:spLocks noRot="1" noChangeAspect="1" noMove="1" noResize="1" noEditPoints="1" noAdjustHandles="1" noChangeArrowheads="1" noChangeShapeType="1" noTextEdit="1"/>
              </p:cNvSpPr>
              <p:nvPr/>
            </p:nvSpPr>
            <p:spPr>
              <a:xfrm>
                <a:off x="6108801" y="4958151"/>
                <a:ext cx="213776" cy="232949"/>
              </a:xfrm>
              <a:prstGeom prst="rect">
                <a:avLst/>
              </a:prstGeom>
              <a:blipFill>
                <a:blip r:embed="rId20"/>
                <a:stretch>
                  <a:fillRect l="-17143" r="-5714" b="-179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1" name="文本框 450">
                <a:extLst>
                  <a:ext uri="{FF2B5EF4-FFF2-40B4-BE49-F238E27FC236}">
                    <a16:creationId xmlns:a16="http://schemas.microsoft.com/office/drawing/2014/main" id="{F0848103-F8FD-BAB5-B70D-FFBACC844CD4}"/>
                  </a:ext>
                </a:extLst>
              </p:cNvPr>
              <p:cNvSpPr txBox="1"/>
              <p:nvPr/>
            </p:nvSpPr>
            <p:spPr>
              <a:xfrm>
                <a:off x="6132284" y="61582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51" name="文本框 450">
                <a:extLst>
                  <a:ext uri="{FF2B5EF4-FFF2-40B4-BE49-F238E27FC236}">
                    <a16:creationId xmlns:a16="http://schemas.microsoft.com/office/drawing/2014/main" id="{F0848103-F8FD-BAB5-B70D-FFBACC844CD4}"/>
                  </a:ext>
                </a:extLst>
              </p:cNvPr>
              <p:cNvSpPr txBox="1">
                <a:spLocks noRot="1" noChangeAspect="1" noMove="1" noResize="1" noEditPoints="1" noAdjustHandles="1" noChangeArrowheads="1" noChangeShapeType="1" noTextEdit="1"/>
              </p:cNvSpPr>
              <p:nvPr/>
            </p:nvSpPr>
            <p:spPr>
              <a:xfrm>
                <a:off x="6132284" y="6158253"/>
                <a:ext cx="219867" cy="215444"/>
              </a:xfrm>
              <a:prstGeom prst="rect">
                <a:avLst/>
              </a:prstGeom>
              <a:blipFill>
                <a:blip r:embed="rId21"/>
                <a:stretch>
                  <a:fillRect l="-16667"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2" name="文本框 451">
                <a:extLst>
                  <a:ext uri="{FF2B5EF4-FFF2-40B4-BE49-F238E27FC236}">
                    <a16:creationId xmlns:a16="http://schemas.microsoft.com/office/drawing/2014/main" id="{D84EB548-7AE1-8A03-3DEA-F5897AE1CD44}"/>
                  </a:ext>
                </a:extLst>
              </p:cNvPr>
              <p:cNvSpPr txBox="1"/>
              <p:nvPr/>
            </p:nvSpPr>
            <p:spPr>
              <a:xfrm>
                <a:off x="6105495" y="56148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52" name="文本框 451">
                <a:extLst>
                  <a:ext uri="{FF2B5EF4-FFF2-40B4-BE49-F238E27FC236}">
                    <a16:creationId xmlns:a16="http://schemas.microsoft.com/office/drawing/2014/main" id="{D84EB548-7AE1-8A03-3DEA-F5897AE1CD44}"/>
                  </a:ext>
                </a:extLst>
              </p:cNvPr>
              <p:cNvSpPr txBox="1">
                <a:spLocks noRot="1" noChangeAspect="1" noMove="1" noResize="1" noEditPoints="1" noAdjustHandles="1" noChangeArrowheads="1" noChangeShapeType="1" noTextEdit="1"/>
              </p:cNvSpPr>
              <p:nvPr/>
            </p:nvSpPr>
            <p:spPr>
              <a:xfrm>
                <a:off x="6105495" y="5614841"/>
                <a:ext cx="207173" cy="215444"/>
              </a:xfrm>
              <a:prstGeom prst="rect">
                <a:avLst/>
              </a:prstGeom>
              <a:blipFill>
                <a:blip r:embed="rId22"/>
                <a:stretch>
                  <a:fillRect l="-17647" b="-11429"/>
                </a:stretch>
              </a:blipFill>
            </p:spPr>
            <p:txBody>
              <a:bodyPr/>
              <a:lstStyle/>
              <a:p>
                <a:r>
                  <a:rPr lang="zh-CN" altLang="en-US">
                    <a:noFill/>
                  </a:rPr>
                  <a:t> </a:t>
                </a:r>
              </a:p>
            </p:txBody>
          </p:sp>
        </mc:Fallback>
      </mc:AlternateContent>
      <p:cxnSp>
        <p:nvCxnSpPr>
          <p:cNvPr id="453" name="直线连接符 66">
            <a:extLst>
              <a:ext uri="{FF2B5EF4-FFF2-40B4-BE49-F238E27FC236}">
                <a16:creationId xmlns:a16="http://schemas.microsoft.com/office/drawing/2014/main" id="{3D77DC75-A0C6-260D-6336-8AF7FC5D5428}"/>
              </a:ext>
            </a:extLst>
          </p:cNvPr>
          <p:cNvCxnSpPr>
            <a:cxnSpLocks/>
          </p:cNvCxnSpPr>
          <p:nvPr/>
        </p:nvCxnSpPr>
        <p:spPr>
          <a:xfrm>
            <a:off x="6267575" y="4642725"/>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54" name="直线连接符 66">
            <a:extLst>
              <a:ext uri="{FF2B5EF4-FFF2-40B4-BE49-F238E27FC236}">
                <a16:creationId xmlns:a16="http://schemas.microsoft.com/office/drawing/2014/main" id="{21233426-7131-866C-25FA-6194AE7BD3A9}"/>
              </a:ext>
            </a:extLst>
          </p:cNvPr>
          <p:cNvCxnSpPr>
            <a:cxnSpLocks/>
          </p:cNvCxnSpPr>
          <p:nvPr/>
        </p:nvCxnSpPr>
        <p:spPr>
          <a:xfrm>
            <a:off x="6024239" y="4860262"/>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58" name="直线连接符 66">
            <a:extLst>
              <a:ext uri="{FF2B5EF4-FFF2-40B4-BE49-F238E27FC236}">
                <a16:creationId xmlns:a16="http://schemas.microsoft.com/office/drawing/2014/main" id="{225144A6-51C2-5C28-1FE4-97EC969617C2}"/>
              </a:ext>
            </a:extLst>
          </p:cNvPr>
          <p:cNvCxnSpPr>
            <a:cxnSpLocks/>
          </p:cNvCxnSpPr>
          <p:nvPr/>
        </p:nvCxnSpPr>
        <p:spPr>
          <a:xfrm>
            <a:off x="6120883" y="5840494"/>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460" name="矩形 459">
            <a:extLst>
              <a:ext uri="{FF2B5EF4-FFF2-40B4-BE49-F238E27FC236}">
                <a16:creationId xmlns:a16="http://schemas.microsoft.com/office/drawing/2014/main" id="{24137B7D-142A-440D-370C-25C21CD37A65}"/>
              </a:ext>
            </a:extLst>
          </p:cNvPr>
          <p:cNvSpPr/>
          <p:nvPr/>
        </p:nvSpPr>
        <p:spPr>
          <a:xfrm>
            <a:off x="6029082" y="5834914"/>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3" name="直线连接符 66">
            <a:extLst>
              <a:ext uri="{FF2B5EF4-FFF2-40B4-BE49-F238E27FC236}">
                <a16:creationId xmlns:a16="http://schemas.microsoft.com/office/drawing/2014/main" id="{BA30F200-E3A1-9575-F755-F2AC12956833}"/>
              </a:ext>
            </a:extLst>
          </p:cNvPr>
          <p:cNvCxnSpPr>
            <a:cxnSpLocks/>
          </p:cNvCxnSpPr>
          <p:nvPr/>
        </p:nvCxnSpPr>
        <p:spPr>
          <a:xfrm>
            <a:off x="6036013" y="5938975"/>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4" name="直线连接符 66">
            <a:extLst>
              <a:ext uri="{FF2B5EF4-FFF2-40B4-BE49-F238E27FC236}">
                <a16:creationId xmlns:a16="http://schemas.microsoft.com/office/drawing/2014/main" id="{C49FDD28-1462-C34B-809C-2447202C7816}"/>
              </a:ext>
            </a:extLst>
          </p:cNvPr>
          <p:cNvCxnSpPr>
            <a:cxnSpLocks/>
          </p:cNvCxnSpPr>
          <p:nvPr/>
        </p:nvCxnSpPr>
        <p:spPr>
          <a:xfrm>
            <a:off x="6256751" y="5843440"/>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65" name="直线连接符 66">
            <a:extLst>
              <a:ext uri="{FF2B5EF4-FFF2-40B4-BE49-F238E27FC236}">
                <a16:creationId xmlns:a16="http://schemas.microsoft.com/office/drawing/2014/main" id="{105E7490-CD43-1664-FAF1-6FA7911FFCB9}"/>
              </a:ext>
            </a:extLst>
          </p:cNvPr>
          <p:cNvCxnSpPr>
            <a:cxnSpLocks/>
          </p:cNvCxnSpPr>
          <p:nvPr/>
        </p:nvCxnSpPr>
        <p:spPr>
          <a:xfrm>
            <a:off x="6031395" y="6077983"/>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466" name="矩形 465">
            <a:extLst>
              <a:ext uri="{FF2B5EF4-FFF2-40B4-BE49-F238E27FC236}">
                <a16:creationId xmlns:a16="http://schemas.microsoft.com/office/drawing/2014/main" id="{F5AA4CA5-DF1C-FFF5-E0A1-A56C173761E6}"/>
              </a:ext>
            </a:extLst>
          </p:cNvPr>
          <p:cNvSpPr/>
          <p:nvPr/>
        </p:nvSpPr>
        <p:spPr>
          <a:xfrm>
            <a:off x="5929084" y="4595199"/>
            <a:ext cx="562160" cy="177537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矩形 466">
            <a:extLst>
              <a:ext uri="{FF2B5EF4-FFF2-40B4-BE49-F238E27FC236}">
                <a16:creationId xmlns:a16="http://schemas.microsoft.com/office/drawing/2014/main" id="{B0CC37C9-3047-DDC8-2497-20D8F56DD10C}"/>
              </a:ext>
            </a:extLst>
          </p:cNvPr>
          <p:cNvSpPr/>
          <p:nvPr/>
        </p:nvSpPr>
        <p:spPr>
          <a:xfrm>
            <a:off x="6042452" y="5407136"/>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8" name="矩形 467">
            <a:extLst>
              <a:ext uri="{FF2B5EF4-FFF2-40B4-BE49-F238E27FC236}">
                <a16:creationId xmlns:a16="http://schemas.microsoft.com/office/drawing/2014/main" id="{6852E043-AF66-320C-8B64-33CB99CF1603}"/>
              </a:ext>
            </a:extLst>
          </p:cNvPr>
          <p:cNvSpPr/>
          <p:nvPr/>
        </p:nvSpPr>
        <p:spPr>
          <a:xfrm>
            <a:off x="6026964" y="4641983"/>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9" name="矩形 468">
            <a:extLst>
              <a:ext uri="{FF2B5EF4-FFF2-40B4-BE49-F238E27FC236}">
                <a16:creationId xmlns:a16="http://schemas.microsoft.com/office/drawing/2014/main" id="{51BE7AFE-823D-8841-5B4B-27820AC20047}"/>
              </a:ext>
            </a:extLst>
          </p:cNvPr>
          <p:cNvSpPr/>
          <p:nvPr/>
        </p:nvSpPr>
        <p:spPr>
          <a:xfrm>
            <a:off x="6260257" y="4636563"/>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0" name="矩形 469">
            <a:extLst>
              <a:ext uri="{FF2B5EF4-FFF2-40B4-BE49-F238E27FC236}">
                <a16:creationId xmlns:a16="http://schemas.microsoft.com/office/drawing/2014/main" id="{B1AF1863-3D1D-F9E3-CE41-A6D7AD05D757}"/>
              </a:ext>
            </a:extLst>
          </p:cNvPr>
          <p:cNvSpPr/>
          <p:nvPr/>
        </p:nvSpPr>
        <p:spPr>
          <a:xfrm>
            <a:off x="6149682" y="4867010"/>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1" name="矩形 470">
            <a:extLst>
              <a:ext uri="{FF2B5EF4-FFF2-40B4-BE49-F238E27FC236}">
                <a16:creationId xmlns:a16="http://schemas.microsoft.com/office/drawing/2014/main" id="{C8565814-4FDE-CC1E-5B53-0230257C1F9D}"/>
              </a:ext>
            </a:extLst>
          </p:cNvPr>
          <p:cNvSpPr/>
          <p:nvPr/>
        </p:nvSpPr>
        <p:spPr>
          <a:xfrm>
            <a:off x="6046444" y="5515592"/>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2" name="矩形 471">
            <a:extLst>
              <a:ext uri="{FF2B5EF4-FFF2-40B4-BE49-F238E27FC236}">
                <a16:creationId xmlns:a16="http://schemas.microsoft.com/office/drawing/2014/main" id="{15ED0ADB-D4AA-C848-D275-6E5849574208}"/>
              </a:ext>
            </a:extLst>
          </p:cNvPr>
          <p:cNvSpPr/>
          <p:nvPr/>
        </p:nvSpPr>
        <p:spPr>
          <a:xfrm>
            <a:off x="6269565" y="5506356"/>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3" name="矩形 472">
            <a:extLst>
              <a:ext uri="{FF2B5EF4-FFF2-40B4-BE49-F238E27FC236}">
                <a16:creationId xmlns:a16="http://schemas.microsoft.com/office/drawing/2014/main" id="{3CF75C55-880F-BB19-40AF-3BCE20FE93DC}"/>
              </a:ext>
            </a:extLst>
          </p:cNvPr>
          <p:cNvSpPr/>
          <p:nvPr/>
        </p:nvSpPr>
        <p:spPr>
          <a:xfrm>
            <a:off x="6135821" y="5951590"/>
            <a:ext cx="1116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4" name="矩形 473">
            <a:extLst>
              <a:ext uri="{FF2B5EF4-FFF2-40B4-BE49-F238E27FC236}">
                <a16:creationId xmlns:a16="http://schemas.microsoft.com/office/drawing/2014/main" id="{43AEBDEB-D964-7F10-973F-84B5D1908229}"/>
              </a:ext>
            </a:extLst>
          </p:cNvPr>
          <p:cNvSpPr/>
          <p:nvPr/>
        </p:nvSpPr>
        <p:spPr>
          <a:xfrm>
            <a:off x="6265293" y="5951594"/>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75" name="直线连接符 66">
            <a:extLst>
              <a:ext uri="{FF2B5EF4-FFF2-40B4-BE49-F238E27FC236}">
                <a16:creationId xmlns:a16="http://schemas.microsoft.com/office/drawing/2014/main" id="{EE133C9E-3525-E40C-DDF0-89C50B554FDE}"/>
              </a:ext>
            </a:extLst>
          </p:cNvPr>
          <p:cNvCxnSpPr>
            <a:cxnSpLocks/>
          </p:cNvCxnSpPr>
          <p:nvPr/>
        </p:nvCxnSpPr>
        <p:spPr>
          <a:xfrm>
            <a:off x="6166698" y="5275074"/>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476" name="矩形 475">
            <a:extLst>
              <a:ext uri="{FF2B5EF4-FFF2-40B4-BE49-F238E27FC236}">
                <a16:creationId xmlns:a16="http://schemas.microsoft.com/office/drawing/2014/main" id="{05D8B6A5-D95C-AB8B-0DB4-8004AB59B6CC}"/>
              </a:ext>
            </a:extLst>
          </p:cNvPr>
          <p:cNvSpPr/>
          <p:nvPr/>
        </p:nvSpPr>
        <p:spPr>
          <a:xfrm>
            <a:off x="6036013" y="5268478"/>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7" name="直线连接符 66">
            <a:extLst>
              <a:ext uri="{FF2B5EF4-FFF2-40B4-BE49-F238E27FC236}">
                <a16:creationId xmlns:a16="http://schemas.microsoft.com/office/drawing/2014/main" id="{3525FF38-4DE8-31F3-BF93-64A5B71A608A}"/>
              </a:ext>
            </a:extLst>
          </p:cNvPr>
          <p:cNvCxnSpPr>
            <a:cxnSpLocks/>
          </p:cNvCxnSpPr>
          <p:nvPr/>
        </p:nvCxnSpPr>
        <p:spPr>
          <a:xfrm>
            <a:off x="6042452" y="5401723"/>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8" name="直线连接符 66">
            <a:extLst>
              <a:ext uri="{FF2B5EF4-FFF2-40B4-BE49-F238E27FC236}">
                <a16:creationId xmlns:a16="http://schemas.microsoft.com/office/drawing/2014/main" id="{63F7F2DE-C667-23F5-BDD5-6173CCCC1CA1}"/>
              </a:ext>
            </a:extLst>
          </p:cNvPr>
          <p:cNvCxnSpPr>
            <a:cxnSpLocks/>
          </p:cNvCxnSpPr>
          <p:nvPr/>
        </p:nvCxnSpPr>
        <p:spPr>
          <a:xfrm>
            <a:off x="6272426" y="5279694"/>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79" name="直线连接符 66">
            <a:extLst>
              <a:ext uri="{FF2B5EF4-FFF2-40B4-BE49-F238E27FC236}">
                <a16:creationId xmlns:a16="http://schemas.microsoft.com/office/drawing/2014/main" id="{8B4A7D5B-1F19-31A4-4BB2-582848FC6D57}"/>
              </a:ext>
            </a:extLst>
          </p:cNvPr>
          <p:cNvCxnSpPr>
            <a:cxnSpLocks/>
          </p:cNvCxnSpPr>
          <p:nvPr/>
        </p:nvCxnSpPr>
        <p:spPr>
          <a:xfrm>
            <a:off x="6038326" y="5497231"/>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0" name="直线连接符 66">
            <a:extLst>
              <a:ext uri="{FF2B5EF4-FFF2-40B4-BE49-F238E27FC236}">
                <a16:creationId xmlns:a16="http://schemas.microsoft.com/office/drawing/2014/main" id="{06A3DDBC-FD44-018B-9071-32D7711B9A2B}"/>
              </a:ext>
            </a:extLst>
          </p:cNvPr>
          <p:cNvCxnSpPr>
            <a:cxnSpLocks/>
          </p:cNvCxnSpPr>
          <p:nvPr/>
        </p:nvCxnSpPr>
        <p:spPr>
          <a:xfrm>
            <a:off x="10832402" y="561064"/>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6292B5D3-731A-EBA3-165B-12E3B24D55E1}"/>
              </a:ext>
            </a:extLst>
          </p:cNvPr>
          <p:cNvSpPr/>
          <p:nvPr/>
        </p:nvSpPr>
        <p:spPr>
          <a:xfrm>
            <a:off x="10701717" y="554468"/>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A7A42D38-D007-E8AB-8702-4A51D47B2CA6}"/>
              </a:ext>
            </a:extLst>
          </p:cNvPr>
          <p:cNvCxnSpPr>
            <a:cxnSpLocks/>
          </p:cNvCxnSpPr>
          <p:nvPr/>
        </p:nvCxnSpPr>
        <p:spPr>
          <a:xfrm>
            <a:off x="10708156" y="687713"/>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483" name="矩形 482">
            <a:extLst>
              <a:ext uri="{FF2B5EF4-FFF2-40B4-BE49-F238E27FC236}">
                <a16:creationId xmlns:a16="http://schemas.microsoft.com/office/drawing/2014/main" id="{EB634852-919D-FE69-9BE7-B28CF818A14C}"/>
              </a:ext>
            </a:extLst>
          </p:cNvPr>
          <p:cNvSpPr/>
          <p:nvPr/>
        </p:nvSpPr>
        <p:spPr>
          <a:xfrm>
            <a:off x="10812801" y="1764925"/>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484" name="文本框 483">
                <a:extLst>
                  <a:ext uri="{FF2B5EF4-FFF2-40B4-BE49-F238E27FC236}">
                    <a16:creationId xmlns:a16="http://schemas.microsoft.com/office/drawing/2014/main" id="{B87F4157-1468-15E9-EE90-33CEFCA2A624}"/>
                  </a:ext>
                </a:extLst>
              </p:cNvPr>
              <p:cNvSpPr txBox="1"/>
              <p:nvPr/>
            </p:nvSpPr>
            <p:spPr>
              <a:xfrm>
                <a:off x="10788592" y="881110"/>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4" name="文本框 483">
                <a:extLst>
                  <a:ext uri="{FF2B5EF4-FFF2-40B4-BE49-F238E27FC236}">
                    <a16:creationId xmlns:a16="http://schemas.microsoft.com/office/drawing/2014/main" id="{B87F4157-1468-15E9-EE90-33CEFCA2A624}"/>
                  </a:ext>
                </a:extLst>
              </p:cNvPr>
              <p:cNvSpPr txBox="1">
                <a:spLocks noRot="1" noChangeAspect="1" noMove="1" noResize="1" noEditPoints="1" noAdjustHandles="1" noChangeArrowheads="1" noChangeShapeType="1" noTextEdit="1"/>
              </p:cNvSpPr>
              <p:nvPr/>
            </p:nvSpPr>
            <p:spPr>
              <a:xfrm>
                <a:off x="10788592" y="881110"/>
                <a:ext cx="213776" cy="232949"/>
              </a:xfrm>
              <a:prstGeom prst="rect">
                <a:avLst/>
              </a:prstGeom>
              <a:blipFill>
                <a:blip r:embed="rId23"/>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5" name="文本框 484">
                <a:extLst>
                  <a:ext uri="{FF2B5EF4-FFF2-40B4-BE49-F238E27FC236}">
                    <a16:creationId xmlns:a16="http://schemas.microsoft.com/office/drawing/2014/main" id="{3D093240-977F-6A17-731C-A69371119ABD}"/>
                  </a:ext>
                </a:extLst>
              </p:cNvPr>
              <p:cNvSpPr txBox="1"/>
              <p:nvPr/>
            </p:nvSpPr>
            <p:spPr>
              <a:xfrm>
                <a:off x="10812075" y="2081212"/>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85" name="文本框 484">
                <a:extLst>
                  <a:ext uri="{FF2B5EF4-FFF2-40B4-BE49-F238E27FC236}">
                    <a16:creationId xmlns:a16="http://schemas.microsoft.com/office/drawing/2014/main" id="{3D093240-977F-6A17-731C-A69371119ABD}"/>
                  </a:ext>
                </a:extLst>
              </p:cNvPr>
              <p:cNvSpPr txBox="1">
                <a:spLocks noRot="1" noChangeAspect="1" noMove="1" noResize="1" noEditPoints="1" noAdjustHandles="1" noChangeArrowheads="1" noChangeShapeType="1" noTextEdit="1"/>
              </p:cNvSpPr>
              <p:nvPr/>
            </p:nvSpPr>
            <p:spPr>
              <a:xfrm>
                <a:off x="10812075" y="2081212"/>
                <a:ext cx="219867" cy="215444"/>
              </a:xfrm>
              <a:prstGeom prst="rect">
                <a:avLst/>
              </a:prstGeom>
              <a:blipFill>
                <a:blip r:embed="rId21"/>
                <a:stretch>
                  <a:fillRect l="-16667"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6" name="文本框 485">
                <a:extLst>
                  <a:ext uri="{FF2B5EF4-FFF2-40B4-BE49-F238E27FC236}">
                    <a16:creationId xmlns:a16="http://schemas.microsoft.com/office/drawing/2014/main" id="{C1C408B3-8B4A-E1B9-C748-1E870451EC3B}"/>
                  </a:ext>
                </a:extLst>
              </p:cNvPr>
              <p:cNvSpPr txBox="1"/>
              <p:nvPr/>
            </p:nvSpPr>
            <p:spPr>
              <a:xfrm>
                <a:off x="10785286" y="1537800"/>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86" name="文本框 485">
                <a:extLst>
                  <a:ext uri="{FF2B5EF4-FFF2-40B4-BE49-F238E27FC236}">
                    <a16:creationId xmlns:a16="http://schemas.microsoft.com/office/drawing/2014/main" id="{C1C408B3-8B4A-E1B9-C748-1E870451EC3B}"/>
                  </a:ext>
                </a:extLst>
              </p:cNvPr>
              <p:cNvSpPr txBox="1">
                <a:spLocks noRot="1" noChangeAspect="1" noMove="1" noResize="1" noEditPoints="1" noAdjustHandles="1" noChangeArrowheads="1" noChangeShapeType="1" noTextEdit="1"/>
              </p:cNvSpPr>
              <p:nvPr/>
            </p:nvSpPr>
            <p:spPr>
              <a:xfrm>
                <a:off x="10785286" y="1537800"/>
                <a:ext cx="207173" cy="215444"/>
              </a:xfrm>
              <a:prstGeom prst="rect">
                <a:avLst/>
              </a:prstGeom>
              <a:blipFill>
                <a:blip r:embed="rId22"/>
                <a:stretch>
                  <a:fillRect l="-17647" b="-8333"/>
                </a:stretch>
              </a:blipFill>
            </p:spPr>
            <p:txBody>
              <a:bodyPr/>
              <a:lstStyle/>
              <a:p>
                <a:r>
                  <a:rPr lang="zh-CN" altLang="en-US">
                    <a:noFill/>
                  </a:rPr>
                  <a:t> </a:t>
                </a:r>
              </a:p>
            </p:txBody>
          </p:sp>
        </mc:Fallback>
      </mc:AlternateContent>
      <p:cxnSp>
        <p:nvCxnSpPr>
          <p:cNvPr id="487" name="直线连接符 66">
            <a:extLst>
              <a:ext uri="{FF2B5EF4-FFF2-40B4-BE49-F238E27FC236}">
                <a16:creationId xmlns:a16="http://schemas.microsoft.com/office/drawing/2014/main" id="{343654FE-BC94-A964-AF59-60EE9189102F}"/>
              </a:ext>
            </a:extLst>
          </p:cNvPr>
          <p:cNvCxnSpPr>
            <a:cxnSpLocks/>
          </p:cNvCxnSpPr>
          <p:nvPr/>
        </p:nvCxnSpPr>
        <p:spPr>
          <a:xfrm>
            <a:off x="10947366" y="565684"/>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89" name="直线连接符 66">
            <a:extLst>
              <a:ext uri="{FF2B5EF4-FFF2-40B4-BE49-F238E27FC236}">
                <a16:creationId xmlns:a16="http://schemas.microsoft.com/office/drawing/2014/main" id="{BAF44036-5E9E-1841-37B1-B2EDE40EE475}"/>
              </a:ext>
            </a:extLst>
          </p:cNvPr>
          <p:cNvCxnSpPr>
            <a:cxnSpLocks/>
          </p:cNvCxnSpPr>
          <p:nvPr/>
        </p:nvCxnSpPr>
        <p:spPr>
          <a:xfrm>
            <a:off x="10704030" y="783221"/>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90" name="直线连接符 66">
            <a:extLst>
              <a:ext uri="{FF2B5EF4-FFF2-40B4-BE49-F238E27FC236}">
                <a16:creationId xmlns:a16="http://schemas.microsoft.com/office/drawing/2014/main" id="{EDB9D25E-0894-B5C4-A3D1-E87E76D8057A}"/>
              </a:ext>
            </a:extLst>
          </p:cNvPr>
          <p:cNvCxnSpPr>
            <a:cxnSpLocks/>
          </p:cNvCxnSpPr>
          <p:nvPr/>
        </p:nvCxnSpPr>
        <p:spPr>
          <a:xfrm>
            <a:off x="10806770" y="1769549"/>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491" name="矩形 490">
            <a:extLst>
              <a:ext uri="{FF2B5EF4-FFF2-40B4-BE49-F238E27FC236}">
                <a16:creationId xmlns:a16="http://schemas.microsoft.com/office/drawing/2014/main" id="{F1F8ABA5-C4BD-F59B-981B-248FFAA982CE}"/>
              </a:ext>
            </a:extLst>
          </p:cNvPr>
          <p:cNvSpPr/>
          <p:nvPr/>
        </p:nvSpPr>
        <p:spPr>
          <a:xfrm>
            <a:off x="10708873" y="1757873"/>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线连接符 66">
            <a:extLst>
              <a:ext uri="{FF2B5EF4-FFF2-40B4-BE49-F238E27FC236}">
                <a16:creationId xmlns:a16="http://schemas.microsoft.com/office/drawing/2014/main" id="{21A3A808-7FC2-63FB-E8DE-0996CA5CC5E5}"/>
              </a:ext>
            </a:extLst>
          </p:cNvPr>
          <p:cNvCxnSpPr>
            <a:cxnSpLocks/>
          </p:cNvCxnSpPr>
          <p:nvPr/>
        </p:nvCxnSpPr>
        <p:spPr>
          <a:xfrm>
            <a:off x="10715804" y="1861934"/>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98" name="直线连接符 66">
            <a:extLst>
              <a:ext uri="{FF2B5EF4-FFF2-40B4-BE49-F238E27FC236}">
                <a16:creationId xmlns:a16="http://schemas.microsoft.com/office/drawing/2014/main" id="{C463EBDA-08D6-9332-7D07-3E0D368C03AE}"/>
              </a:ext>
            </a:extLst>
          </p:cNvPr>
          <p:cNvCxnSpPr>
            <a:cxnSpLocks/>
          </p:cNvCxnSpPr>
          <p:nvPr/>
        </p:nvCxnSpPr>
        <p:spPr>
          <a:xfrm>
            <a:off x="10936542" y="1766399"/>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506" name="直线连接符 66">
            <a:extLst>
              <a:ext uri="{FF2B5EF4-FFF2-40B4-BE49-F238E27FC236}">
                <a16:creationId xmlns:a16="http://schemas.microsoft.com/office/drawing/2014/main" id="{9EB70659-89A9-A2B4-5A13-E7A029430797}"/>
              </a:ext>
            </a:extLst>
          </p:cNvPr>
          <p:cNvCxnSpPr>
            <a:cxnSpLocks/>
          </p:cNvCxnSpPr>
          <p:nvPr/>
        </p:nvCxnSpPr>
        <p:spPr>
          <a:xfrm>
            <a:off x="10711186" y="2000942"/>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507" name="矩形 506">
            <a:extLst>
              <a:ext uri="{FF2B5EF4-FFF2-40B4-BE49-F238E27FC236}">
                <a16:creationId xmlns:a16="http://schemas.microsoft.com/office/drawing/2014/main" id="{BFA2DB1C-663F-E9FC-D64C-CB982B3B0B29}"/>
              </a:ext>
            </a:extLst>
          </p:cNvPr>
          <p:cNvSpPr/>
          <p:nvPr/>
        </p:nvSpPr>
        <p:spPr>
          <a:xfrm>
            <a:off x="10608875" y="518158"/>
            <a:ext cx="562160" cy="177537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9" name="矩形 508">
            <a:extLst>
              <a:ext uri="{FF2B5EF4-FFF2-40B4-BE49-F238E27FC236}">
                <a16:creationId xmlns:a16="http://schemas.microsoft.com/office/drawing/2014/main" id="{5F386AC0-2987-6381-1272-6203DB37E619}"/>
              </a:ext>
            </a:extLst>
          </p:cNvPr>
          <p:cNvSpPr/>
          <p:nvPr/>
        </p:nvSpPr>
        <p:spPr>
          <a:xfrm>
            <a:off x="10722243" y="1330095"/>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0" name="矩形 509">
            <a:extLst>
              <a:ext uri="{FF2B5EF4-FFF2-40B4-BE49-F238E27FC236}">
                <a16:creationId xmlns:a16="http://schemas.microsoft.com/office/drawing/2014/main" id="{884335B5-327F-5C8A-5495-84E210683E4C}"/>
              </a:ext>
            </a:extLst>
          </p:cNvPr>
          <p:cNvSpPr/>
          <p:nvPr/>
        </p:nvSpPr>
        <p:spPr>
          <a:xfrm>
            <a:off x="10706755" y="564942"/>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a:extLst>
              <a:ext uri="{FF2B5EF4-FFF2-40B4-BE49-F238E27FC236}">
                <a16:creationId xmlns:a16="http://schemas.microsoft.com/office/drawing/2014/main" id="{5292B3AC-4F7D-96A8-5076-49F6E2F06293}"/>
              </a:ext>
            </a:extLst>
          </p:cNvPr>
          <p:cNvSpPr/>
          <p:nvPr/>
        </p:nvSpPr>
        <p:spPr>
          <a:xfrm>
            <a:off x="10940048" y="559522"/>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矩形 66">
            <a:extLst>
              <a:ext uri="{FF2B5EF4-FFF2-40B4-BE49-F238E27FC236}">
                <a16:creationId xmlns:a16="http://schemas.microsoft.com/office/drawing/2014/main" id="{55A289F6-2EA6-FB51-7853-9068EFD3F592}"/>
              </a:ext>
            </a:extLst>
          </p:cNvPr>
          <p:cNvSpPr/>
          <p:nvPr/>
        </p:nvSpPr>
        <p:spPr>
          <a:xfrm>
            <a:off x="10829473" y="789969"/>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a:extLst>
              <a:ext uri="{FF2B5EF4-FFF2-40B4-BE49-F238E27FC236}">
                <a16:creationId xmlns:a16="http://schemas.microsoft.com/office/drawing/2014/main" id="{9A2C1EFA-00BF-3CF8-0FA3-2C50ED4E85E8}"/>
              </a:ext>
            </a:extLst>
          </p:cNvPr>
          <p:cNvSpPr/>
          <p:nvPr/>
        </p:nvSpPr>
        <p:spPr>
          <a:xfrm>
            <a:off x="10726235" y="1438551"/>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a:extLst>
              <a:ext uri="{FF2B5EF4-FFF2-40B4-BE49-F238E27FC236}">
                <a16:creationId xmlns:a16="http://schemas.microsoft.com/office/drawing/2014/main" id="{CA0DF7BB-0C83-BC21-8AD5-306A8493459F}"/>
              </a:ext>
            </a:extLst>
          </p:cNvPr>
          <p:cNvSpPr/>
          <p:nvPr/>
        </p:nvSpPr>
        <p:spPr>
          <a:xfrm>
            <a:off x="10949356" y="1429315"/>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a:extLst>
              <a:ext uri="{FF2B5EF4-FFF2-40B4-BE49-F238E27FC236}">
                <a16:creationId xmlns:a16="http://schemas.microsoft.com/office/drawing/2014/main" id="{9DB53B8E-CC66-3E4E-BEF1-6D5FF563AA6C}"/>
              </a:ext>
            </a:extLst>
          </p:cNvPr>
          <p:cNvSpPr/>
          <p:nvPr/>
        </p:nvSpPr>
        <p:spPr>
          <a:xfrm>
            <a:off x="10815612" y="1874549"/>
            <a:ext cx="1116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a:extLst>
              <a:ext uri="{FF2B5EF4-FFF2-40B4-BE49-F238E27FC236}">
                <a16:creationId xmlns:a16="http://schemas.microsoft.com/office/drawing/2014/main" id="{1483AEBC-B5DC-F21D-1362-4824E1642F21}"/>
              </a:ext>
            </a:extLst>
          </p:cNvPr>
          <p:cNvSpPr/>
          <p:nvPr/>
        </p:nvSpPr>
        <p:spPr>
          <a:xfrm>
            <a:off x="10945084" y="1874553"/>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9" name="直线连接符 66">
            <a:extLst>
              <a:ext uri="{FF2B5EF4-FFF2-40B4-BE49-F238E27FC236}">
                <a16:creationId xmlns:a16="http://schemas.microsoft.com/office/drawing/2014/main" id="{99EB525F-6C75-75E8-DB27-B84C08248E4F}"/>
              </a:ext>
            </a:extLst>
          </p:cNvPr>
          <p:cNvCxnSpPr>
            <a:cxnSpLocks/>
          </p:cNvCxnSpPr>
          <p:nvPr/>
        </p:nvCxnSpPr>
        <p:spPr>
          <a:xfrm>
            <a:off x="10846489" y="1198033"/>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80" name="矩形 79">
            <a:extLst>
              <a:ext uri="{FF2B5EF4-FFF2-40B4-BE49-F238E27FC236}">
                <a16:creationId xmlns:a16="http://schemas.microsoft.com/office/drawing/2014/main" id="{A0BA30DB-FAF7-9405-A853-DA90728B55B5}"/>
              </a:ext>
            </a:extLst>
          </p:cNvPr>
          <p:cNvSpPr/>
          <p:nvPr/>
        </p:nvSpPr>
        <p:spPr>
          <a:xfrm>
            <a:off x="10715804" y="1191437"/>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线连接符 66">
            <a:extLst>
              <a:ext uri="{FF2B5EF4-FFF2-40B4-BE49-F238E27FC236}">
                <a16:creationId xmlns:a16="http://schemas.microsoft.com/office/drawing/2014/main" id="{73167DBC-88F9-96D5-0B98-35F5076EDB8D}"/>
              </a:ext>
            </a:extLst>
          </p:cNvPr>
          <p:cNvCxnSpPr>
            <a:cxnSpLocks/>
          </p:cNvCxnSpPr>
          <p:nvPr/>
        </p:nvCxnSpPr>
        <p:spPr>
          <a:xfrm>
            <a:off x="10722243" y="1324682"/>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84" name="直线连接符 66">
            <a:extLst>
              <a:ext uri="{FF2B5EF4-FFF2-40B4-BE49-F238E27FC236}">
                <a16:creationId xmlns:a16="http://schemas.microsoft.com/office/drawing/2014/main" id="{32CC2B26-E3F6-D7B0-832D-D6A6EC73B37C}"/>
              </a:ext>
            </a:extLst>
          </p:cNvPr>
          <p:cNvCxnSpPr>
            <a:cxnSpLocks/>
          </p:cNvCxnSpPr>
          <p:nvPr/>
        </p:nvCxnSpPr>
        <p:spPr>
          <a:xfrm>
            <a:off x="10952217" y="1202653"/>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85" name="直线连接符 66">
            <a:extLst>
              <a:ext uri="{FF2B5EF4-FFF2-40B4-BE49-F238E27FC236}">
                <a16:creationId xmlns:a16="http://schemas.microsoft.com/office/drawing/2014/main" id="{8E1AA6D6-798A-9D98-06D0-816CBC9124E5}"/>
              </a:ext>
            </a:extLst>
          </p:cNvPr>
          <p:cNvCxnSpPr>
            <a:cxnSpLocks/>
          </p:cNvCxnSpPr>
          <p:nvPr/>
        </p:nvCxnSpPr>
        <p:spPr>
          <a:xfrm>
            <a:off x="10718117" y="1420190"/>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86" name="直线连接符 66">
            <a:extLst>
              <a:ext uri="{FF2B5EF4-FFF2-40B4-BE49-F238E27FC236}">
                <a16:creationId xmlns:a16="http://schemas.microsoft.com/office/drawing/2014/main" id="{E8889895-BC8A-A3B5-514F-29DC838CD0D7}"/>
              </a:ext>
            </a:extLst>
          </p:cNvPr>
          <p:cNvCxnSpPr>
            <a:cxnSpLocks/>
          </p:cNvCxnSpPr>
          <p:nvPr/>
        </p:nvCxnSpPr>
        <p:spPr>
          <a:xfrm>
            <a:off x="10917533" y="3763744"/>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88" name="矩形 87">
            <a:extLst>
              <a:ext uri="{FF2B5EF4-FFF2-40B4-BE49-F238E27FC236}">
                <a16:creationId xmlns:a16="http://schemas.microsoft.com/office/drawing/2014/main" id="{B4AA0A20-9C05-038B-8793-3E077651F736}"/>
              </a:ext>
            </a:extLst>
          </p:cNvPr>
          <p:cNvSpPr/>
          <p:nvPr/>
        </p:nvSpPr>
        <p:spPr>
          <a:xfrm>
            <a:off x="10786848" y="3757148"/>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线连接符 66">
            <a:extLst>
              <a:ext uri="{FF2B5EF4-FFF2-40B4-BE49-F238E27FC236}">
                <a16:creationId xmlns:a16="http://schemas.microsoft.com/office/drawing/2014/main" id="{2D1C13B3-6993-335E-BA9C-5D9743877E62}"/>
              </a:ext>
            </a:extLst>
          </p:cNvPr>
          <p:cNvCxnSpPr>
            <a:cxnSpLocks/>
          </p:cNvCxnSpPr>
          <p:nvPr/>
        </p:nvCxnSpPr>
        <p:spPr>
          <a:xfrm>
            <a:off x="10793287" y="3890393"/>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90" name="矩形 89">
            <a:extLst>
              <a:ext uri="{FF2B5EF4-FFF2-40B4-BE49-F238E27FC236}">
                <a16:creationId xmlns:a16="http://schemas.microsoft.com/office/drawing/2014/main" id="{D9B5BFD0-FA8C-CCFD-7325-65B0ABAC825D}"/>
              </a:ext>
            </a:extLst>
          </p:cNvPr>
          <p:cNvSpPr/>
          <p:nvPr/>
        </p:nvSpPr>
        <p:spPr>
          <a:xfrm>
            <a:off x="10897932" y="4967605"/>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7FC0AA12-710B-2581-4B13-F42F04305D71}"/>
                  </a:ext>
                </a:extLst>
              </p:cNvPr>
              <p:cNvSpPr txBox="1"/>
              <p:nvPr/>
            </p:nvSpPr>
            <p:spPr>
              <a:xfrm>
                <a:off x="10873723" y="4083790"/>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93" name="文本框 92">
                <a:extLst>
                  <a:ext uri="{FF2B5EF4-FFF2-40B4-BE49-F238E27FC236}">
                    <a16:creationId xmlns:a16="http://schemas.microsoft.com/office/drawing/2014/main" id="{7FC0AA12-710B-2581-4B13-F42F04305D71}"/>
                  </a:ext>
                </a:extLst>
              </p:cNvPr>
              <p:cNvSpPr txBox="1">
                <a:spLocks noRot="1" noChangeAspect="1" noMove="1" noResize="1" noEditPoints="1" noAdjustHandles="1" noChangeArrowheads="1" noChangeShapeType="1" noTextEdit="1"/>
              </p:cNvSpPr>
              <p:nvPr/>
            </p:nvSpPr>
            <p:spPr>
              <a:xfrm>
                <a:off x="10873723" y="4083790"/>
                <a:ext cx="213776" cy="232949"/>
              </a:xfrm>
              <a:prstGeom prst="rect">
                <a:avLst/>
              </a:prstGeom>
              <a:blipFill>
                <a:blip r:embed="rId23"/>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8304C8E7-ED84-B5ED-E642-8A7C3798FD7A}"/>
                  </a:ext>
                </a:extLst>
              </p:cNvPr>
              <p:cNvSpPr txBox="1"/>
              <p:nvPr/>
            </p:nvSpPr>
            <p:spPr>
              <a:xfrm>
                <a:off x="10897206" y="5283892"/>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94" name="文本框 93">
                <a:extLst>
                  <a:ext uri="{FF2B5EF4-FFF2-40B4-BE49-F238E27FC236}">
                    <a16:creationId xmlns:a16="http://schemas.microsoft.com/office/drawing/2014/main" id="{8304C8E7-ED84-B5ED-E642-8A7C3798FD7A}"/>
                  </a:ext>
                </a:extLst>
              </p:cNvPr>
              <p:cNvSpPr txBox="1">
                <a:spLocks noRot="1" noChangeAspect="1" noMove="1" noResize="1" noEditPoints="1" noAdjustHandles="1" noChangeArrowheads="1" noChangeShapeType="1" noTextEdit="1"/>
              </p:cNvSpPr>
              <p:nvPr/>
            </p:nvSpPr>
            <p:spPr>
              <a:xfrm>
                <a:off x="10897206" y="5283892"/>
                <a:ext cx="219867" cy="215444"/>
              </a:xfrm>
              <a:prstGeom prst="rect">
                <a:avLst/>
              </a:prstGeom>
              <a:blipFill>
                <a:blip r:embed="rId24"/>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33DD3A6B-DCC9-5533-ADA2-679F5C7DA006}"/>
                  </a:ext>
                </a:extLst>
              </p:cNvPr>
              <p:cNvSpPr txBox="1"/>
              <p:nvPr/>
            </p:nvSpPr>
            <p:spPr>
              <a:xfrm>
                <a:off x="10870417" y="4740480"/>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96" name="文本框 95">
                <a:extLst>
                  <a:ext uri="{FF2B5EF4-FFF2-40B4-BE49-F238E27FC236}">
                    <a16:creationId xmlns:a16="http://schemas.microsoft.com/office/drawing/2014/main" id="{33DD3A6B-DCC9-5533-ADA2-679F5C7DA006}"/>
                  </a:ext>
                </a:extLst>
              </p:cNvPr>
              <p:cNvSpPr txBox="1">
                <a:spLocks noRot="1" noChangeAspect="1" noMove="1" noResize="1" noEditPoints="1" noAdjustHandles="1" noChangeArrowheads="1" noChangeShapeType="1" noTextEdit="1"/>
              </p:cNvSpPr>
              <p:nvPr/>
            </p:nvSpPr>
            <p:spPr>
              <a:xfrm>
                <a:off x="10870417" y="4740480"/>
                <a:ext cx="207173" cy="215444"/>
              </a:xfrm>
              <a:prstGeom prst="rect">
                <a:avLst/>
              </a:prstGeom>
              <a:blipFill>
                <a:blip r:embed="rId25"/>
                <a:stretch>
                  <a:fillRect l="-17647" b="-8571"/>
                </a:stretch>
              </a:blipFill>
            </p:spPr>
            <p:txBody>
              <a:bodyPr/>
              <a:lstStyle/>
              <a:p>
                <a:r>
                  <a:rPr lang="zh-CN" altLang="en-US">
                    <a:noFill/>
                  </a:rPr>
                  <a:t> </a:t>
                </a:r>
              </a:p>
            </p:txBody>
          </p:sp>
        </mc:Fallback>
      </mc:AlternateContent>
      <p:cxnSp>
        <p:nvCxnSpPr>
          <p:cNvPr id="97" name="直线连接符 66">
            <a:extLst>
              <a:ext uri="{FF2B5EF4-FFF2-40B4-BE49-F238E27FC236}">
                <a16:creationId xmlns:a16="http://schemas.microsoft.com/office/drawing/2014/main" id="{8A3E0834-871A-8EA3-5B46-971C4D4E9056}"/>
              </a:ext>
            </a:extLst>
          </p:cNvPr>
          <p:cNvCxnSpPr>
            <a:cxnSpLocks/>
          </p:cNvCxnSpPr>
          <p:nvPr/>
        </p:nvCxnSpPr>
        <p:spPr>
          <a:xfrm>
            <a:off x="11032497" y="3768364"/>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98" name="直线连接符 66">
            <a:extLst>
              <a:ext uri="{FF2B5EF4-FFF2-40B4-BE49-F238E27FC236}">
                <a16:creationId xmlns:a16="http://schemas.microsoft.com/office/drawing/2014/main" id="{00D8B849-4B30-81C5-11BA-652D1B42D7FE}"/>
              </a:ext>
            </a:extLst>
          </p:cNvPr>
          <p:cNvCxnSpPr>
            <a:cxnSpLocks/>
          </p:cNvCxnSpPr>
          <p:nvPr/>
        </p:nvCxnSpPr>
        <p:spPr>
          <a:xfrm>
            <a:off x="10789161" y="3985901"/>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9" name="直线连接符 66">
            <a:extLst>
              <a:ext uri="{FF2B5EF4-FFF2-40B4-BE49-F238E27FC236}">
                <a16:creationId xmlns:a16="http://schemas.microsoft.com/office/drawing/2014/main" id="{B6A07606-83BF-B523-4270-B620857BD6E7}"/>
              </a:ext>
            </a:extLst>
          </p:cNvPr>
          <p:cNvCxnSpPr>
            <a:cxnSpLocks/>
          </p:cNvCxnSpPr>
          <p:nvPr/>
        </p:nvCxnSpPr>
        <p:spPr>
          <a:xfrm>
            <a:off x="10891901" y="4973499"/>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101" name="矩形 100">
            <a:extLst>
              <a:ext uri="{FF2B5EF4-FFF2-40B4-BE49-F238E27FC236}">
                <a16:creationId xmlns:a16="http://schemas.microsoft.com/office/drawing/2014/main" id="{12387FA7-5218-E0E7-0A3E-35A020A5DDE3}"/>
              </a:ext>
            </a:extLst>
          </p:cNvPr>
          <p:cNvSpPr/>
          <p:nvPr/>
        </p:nvSpPr>
        <p:spPr>
          <a:xfrm>
            <a:off x="10794004" y="4960553"/>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线连接符 66">
            <a:extLst>
              <a:ext uri="{FF2B5EF4-FFF2-40B4-BE49-F238E27FC236}">
                <a16:creationId xmlns:a16="http://schemas.microsoft.com/office/drawing/2014/main" id="{E7C1BC6D-F986-848F-F01C-C94CBCAAD67F}"/>
              </a:ext>
            </a:extLst>
          </p:cNvPr>
          <p:cNvCxnSpPr>
            <a:cxnSpLocks/>
          </p:cNvCxnSpPr>
          <p:nvPr/>
        </p:nvCxnSpPr>
        <p:spPr>
          <a:xfrm>
            <a:off x="10800935" y="5064614"/>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03" name="直线连接符 66">
            <a:extLst>
              <a:ext uri="{FF2B5EF4-FFF2-40B4-BE49-F238E27FC236}">
                <a16:creationId xmlns:a16="http://schemas.microsoft.com/office/drawing/2014/main" id="{B35FA36B-B864-753A-2A13-71FEB045ED51}"/>
              </a:ext>
            </a:extLst>
          </p:cNvPr>
          <p:cNvCxnSpPr>
            <a:cxnSpLocks/>
          </p:cNvCxnSpPr>
          <p:nvPr/>
        </p:nvCxnSpPr>
        <p:spPr>
          <a:xfrm>
            <a:off x="11021673" y="4969079"/>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104" name="直线连接符 66">
            <a:extLst>
              <a:ext uri="{FF2B5EF4-FFF2-40B4-BE49-F238E27FC236}">
                <a16:creationId xmlns:a16="http://schemas.microsoft.com/office/drawing/2014/main" id="{0E398021-E808-3868-8B21-25C75BBA633B}"/>
              </a:ext>
            </a:extLst>
          </p:cNvPr>
          <p:cNvCxnSpPr>
            <a:cxnSpLocks/>
          </p:cNvCxnSpPr>
          <p:nvPr/>
        </p:nvCxnSpPr>
        <p:spPr>
          <a:xfrm>
            <a:off x="10796317" y="5203622"/>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105" name="矩形 104">
            <a:extLst>
              <a:ext uri="{FF2B5EF4-FFF2-40B4-BE49-F238E27FC236}">
                <a16:creationId xmlns:a16="http://schemas.microsoft.com/office/drawing/2014/main" id="{E00FCACD-059D-8C3E-F30D-77D246E831C0}"/>
              </a:ext>
            </a:extLst>
          </p:cNvPr>
          <p:cNvSpPr/>
          <p:nvPr/>
        </p:nvSpPr>
        <p:spPr>
          <a:xfrm>
            <a:off x="10694006" y="3720838"/>
            <a:ext cx="562160" cy="177537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B7442B77-34A2-4F8A-4901-FF95194F6374}"/>
              </a:ext>
            </a:extLst>
          </p:cNvPr>
          <p:cNvSpPr/>
          <p:nvPr/>
        </p:nvSpPr>
        <p:spPr>
          <a:xfrm>
            <a:off x="10807374" y="4532775"/>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9A9A8D40-6336-C5F8-5093-1F103D5C7D39}"/>
              </a:ext>
            </a:extLst>
          </p:cNvPr>
          <p:cNvSpPr/>
          <p:nvPr/>
        </p:nvSpPr>
        <p:spPr>
          <a:xfrm>
            <a:off x="10791886" y="3767622"/>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93C34880-55AC-963F-78F5-6B28B11D0705}"/>
              </a:ext>
            </a:extLst>
          </p:cNvPr>
          <p:cNvSpPr/>
          <p:nvPr/>
        </p:nvSpPr>
        <p:spPr>
          <a:xfrm>
            <a:off x="11025179" y="3762202"/>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1" name="矩形 110">
            <a:extLst>
              <a:ext uri="{FF2B5EF4-FFF2-40B4-BE49-F238E27FC236}">
                <a16:creationId xmlns:a16="http://schemas.microsoft.com/office/drawing/2014/main" id="{0712DB83-08E0-9663-937E-79CAC37ACB40}"/>
              </a:ext>
            </a:extLst>
          </p:cNvPr>
          <p:cNvSpPr/>
          <p:nvPr/>
        </p:nvSpPr>
        <p:spPr>
          <a:xfrm>
            <a:off x="10914604" y="3992649"/>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7" name="矩形 116">
            <a:extLst>
              <a:ext uri="{FF2B5EF4-FFF2-40B4-BE49-F238E27FC236}">
                <a16:creationId xmlns:a16="http://schemas.microsoft.com/office/drawing/2014/main" id="{69FDEFF0-F79A-BEE4-20AF-96FC575449E8}"/>
              </a:ext>
            </a:extLst>
          </p:cNvPr>
          <p:cNvSpPr/>
          <p:nvPr/>
        </p:nvSpPr>
        <p:spPr>
          <a:xfrm>
            <a:off x="10811366" y="4641231"/>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8" name="矩形 117">
            <a:extLst>
              <a:ext uri="{FF2B5EF4-FFF2-40B4-BE49-F238E27FC236}">
                <a16:creationId xmlns:a16="http://schemas.microsoft.com/office/drawing/2014/main" id="{2C1E2791-FAD8-446B-57A2-203ECDDBAADA}"/>
              </a:ext>
            </a:extLst>
          </p:cNvPr>
          <p:cNvSpPr/>
          <p:nvPr/>
        </p:nvSpPr>
        <p:spPr>
          <a:xfrm>
            <a:off x="11034487" y="4631995"/>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矩形 118">
            <a:extLst>
              <a:ext uri="{FF2B5EF4-FFF2-40B4-BE49-F238E27FC236}">
                <a16:creationId xmlns:a16="http://schemas.microsoft.com/office/drawing/2014/main" id="{AB8D49F6-9132-F3A0-62D6-6DF931F46C28}"/>
              </a:ext>
            </a:extLst>
          </p:cNvPr>
          <p:cNvSpPr/>
          <p:nvPr/>
        </p:nvSpPr>
        <p:spPr>
          <a:xfrm>
            <a:off x="10900743" y="5077229"/>
            <a:ext cx="1116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矩形 119">
            <a:extLst>
              <a:ext uri="{FF2B5EF4-FFF2-40B4-BE49-F238E27FC236}">
                <a16:creationId xmlns:a16="http://schemas.microsoft.com/office/drawing/2014/main" id="{1E871464-5084-D1DF-2262-F3CD742DB57B}"/>
              </a:ext>
            </a:extLst>
          </p:cNvPr>
          <p:cNvSpPr/>
          <p:nvPr/>
        </p:nvSpPr>
        <p:spPr>
          <a:xfrm>
            <a:off x="11030215" y="5077233"/>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1" name="直线连接符 66">
            <a:extLst>
              <a:ext uri="{FF2B5EF4-FFF2-40B4-BE49-F238E27FC236}">
                <a16:creationId xmlns:a16="http://schemas.microsoft.com/office/drawing/2014/main" id="{3AF57ADB-84B1-B592-0EE7-B13156A6E39E}"/>
              </a:ext>
            </a:extLst>
          </p:cNvPr>
          <p:cNvCxnSpPr>
            <a:cxnSpLocks/>
          </p:cNvCxnSpPr>
          <p:nvPr/>
        </p:nvCxnSpPr>
        <p:spPr>
          <a:xfrm>
            <a:off x="10931620" y="4400713"/>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122" name="矩形 121">
            <a:extLst>
              <a:ext uri="{FF2B5EF4-FFF2-40B4-BE49-F238E27FC236}">
                <a16:creationId xmlns:a16="http://schemas.microsoft.com/office/drawing/2014/main" id="{8A5B6429-1C02-1906-0A38-EE89B0FF1231}"/>
              </a:ext>
            </a:extLst>
          </p:cNvPr>
          <p:cNvSpPr/>
          <p:nvPr/>
        </p:nvSpPr>
        <p:spPr>
          <a:xfrm>
            <a:off x="10800935" y="4394117"/>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4" name="直线连接符 66">
            <a:extLst>
              <a:ext uri="{FF2B5EF4-FFF2-40B4-BE49-F238E27FC236}">
                <a16:creationId xmlns:a16="http://schemas.microsoft.com/office/drawing/2014/main" id="{AC295C39-0D77-18EA-769A-8F85442C0BEA}"/>
              </a:ext>
            </a:extLst>
          </p:cNvPr>
          <p:cNvCxnSpPr>
            <a:cxnSpLocks/>
          </p:cNvCxnSpPr>
          <p:nvPr/>
        </p:nvCxnSpPr>
        <p:spPr>
          <a:xfrm>
            <a:off x="10807374" y="4527362"/>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25" name="直线连接符 66">
            <a:extLst>
              <a:ext uri="{FF2B5EF4-FFF2-40B4-BE49-F238E27FC236}">
                <a16:creationId xmlns:a16="http://schemas.microsoft.com/office/drawing/2014/main" id="{03A47EA2-1D0F-D566-01FC-68A93034F6CD}"/>
              </a:ext>
            </a:extLst>
          </p:cNvPr>
          <p:cNvCxnSpPr>
            <a:cxnSpLocks/>
          </p:cNvCxnSpPr>
          <p:nvPr/>
        </p:nvCxnSpPr>
        <p:spPr>
          <a:xfrm>
            <a:off x="11037348" y="4405333"/>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126" name="直线连接符 66">
            <a:extLst>
              <a:ext uri="{FF2B5EF4-FFF2-40B4-BE49-F238E27FC236}">
                <a16:creationId xmlns:a16="http://schemas.microsoft.com/office/drawing/2014/main" id="{7C6DC9B4-59B2-69DB-CCC4-1C89BBFD8A76}"/>
              </a:ext>
            </a:extLst>
          </p:cNvPr>
          <p:cNvCxnSpPr>
            <a:cxnSpLocks/>
          </p:cNvCxnSpPr>
          <p:nvPr/>
        </p:nvCxnSpPr>
        <p:spPr>
          <a:xfrm>
            <a:off x="10803248" y="4622870"/>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515" name="文本框 514">
            <a:extLst>
              <a:ext uri="{FF2B5EF4-FFF2-40B4-BE49-F238E27FC236}">
                <a16:creationId xmlns:a16="http://schemas.microsoft.com/office/drawing/2014/main" id="{39B205CF-082D-82E7-7845-D41848254CB4}"/>
              </a:ext>
            </a:extLst>
          </p:cNvPr>
          <p:cNvSpPr txBox="1"/>
          <p:nvPr/>
        </p:nvSpPr>
        <p:spPr>
          <a:xfrm>
            <a:off x="2291367" y="4524704"/>
            <a:ext cx="1644783"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Resilien</a:t>
            </a:r>
            <a:r>
              <a:rPr lang="en-US" altLang="zh-CN" sz="1400" dirty="0">
                <a:latin typeface="Times New Roman" panose="02020603050405020304" pitchFamily="18" charset="0"/>
                <a:cs typeface="Times New Roman" panose="02020603050405020304" pitchFamily="18" charset="0"/>
              </a:rPr>
              <a:t>t </a:t>
            </a:r>
            <a:r>
              <a:rPr lang="en" altLang="zh-CN" sz="1400" dirty="0">
                <a:latin typeface="Times New Roman" panose="02020603050405020304" pitchFamily="18" charset="0"/>
                <a:cs typeface="Times New Roman" panose="02020603050405020304" pitchFamily="18" charset="0"/>
              </a:rPr>
              <a:t>structure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 altLang="zh-CN" sz="1400" dirty="0">
                <a:latin typeface="Times New Roman" panose="02020603050405020304" pitchFamily="18" charset="0"/>
                <a:cs typeface="Times New Roman" panose="02020603050405020304" pitchFamily="18" charset="0"/>
              </a:rPr>
              <a:t>analyzer</a:t>
            </a:r>
            <a:endParaRPr lang="zh-CN" altLang="en-US" sz="1400" dirty="0">
              <a:latin typeface="Times New Roman" panose="02020603050405020304" pitchFamily="18" charset="0"/>
              <a:cs typeface="Times New Roman" panose="02020603050405020304" pitchFamily="18" charset="0"/>
            </a:endParaRPr>
          </a:p>
        </p:txBody>
      </p:sp>
      <p:cxnSp>
        <p:nvCxnSpPr>
          <p:cNvPr id="518" name="直接箭头连接符 262">
            <a:extLst>
              <a:ext uri="{FF2B5EF4-FFF2-40B4-BE49-F238E27FC236}">
                <a16:creationId xmlns:a16="http://schemas.microsoft.com/office/drawing/2014/main" id="{63851D79-1AF1-1EA2-4C4F-2691B028FE5F}"/>
              </a:ext>
            </a:extLst>
          </p:cNvPr>
          <p:cNvCxnSpPr>
            <a:cxnSpLocks/>
          </p:cNvCxnSpPr>
          <p:nvPr/>
        </p:nvCxnSpPr>
        <p:spPr>
          <a:xfrm flipV="1">
            <a:off x="3237273" y="5069545"/>
            <a:ext cx="0" cy="3106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9" name="直接箭头连接符 262">
            <a:extLst>
              <a:ext uri="{FF2B5EF4-FFF2-40B4-BE49-F238E27FC236}">
                <a16:creationId xmlns:a16="http://schemas.microsoft.com/office/drawing/2014/main" id="{AF487AEA-3EB5-2DC0-D77C-845610AA043A}"/>
              </a:ext>
            </a:extLst>
          </p:cNvPr>
          <p:cNvCxnSpPr>
            <a:cxnSpLocks/>
          </p:cNvCxnSpPr>
          <p:nvPr/>
        </p:nvCxnSpPr>
        <p:spPr>
          <a:xfrm flipV="1">
            <a:off x="3237273" y="4385278"/>
            <a:ext cx="0" cy="1954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1" name="直接箭头连接符 262">
            <a:extLst>
              <a:ext uri="{FF2B5EF4-FFF2-40B4-BE49-F238E27FC236}">
                <a16:creationId xmlns:a16="http://schemas.microsoft.com/office/drawing/2014/main" id="{93706948-698F-CB2C-8122-D1146E71AD10}"/>
              </a:ext>
            </a:extLst>
          </p:cNvPr>
          <p:cNvCxnSpPr>
            <a:cxnSpLocks/>
          </p:cNvCxnSpPr>
          <p:nvPr/>
        </p:nvCxnSpPr>
        <p:spPr>
          <a:xfrm>
            <a:off x="2207799" y="5630398"/>
            <a:ext cx="3703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3" name="直接箭头连接符 522">
            <a:extLst>
              <a:ext uri="{FF2B5EF4-FFF2-40B4-BE49-F238E27FC236}">
                <a16:creationId xmlns:a16="http://schemas.microsoft.com/office/drawing/2014/main" id="{D947AC2E-4E88-5140-BDDF-D6F2EC732D19}"/>
              </a:ext>
            </a:extLst>
          </p:cNvPr>
          <p:cNvCxnSpPr>
            <a:cxnSpLocks/>
          </p:cNvCxnSpPr>
          <p:nvPr/>
        </p:nvCxnSpPr>
        <p:spPr>
          <a:xfrm>
            <a:off x="4640383" y="5330561"/>
            <a:ext cx="0" cy="5951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7" name="直接箭头连接符 546">
            <a:extLst>
              <a:ext uri="{FF2B5EF4-FFF2-40B4-BE49-F238E27FC236}">
                <a16:creationId xmlns:a16="http://schemas.microsoft.com/office/drawing/2014/main" id="{D9EF5A59-1571-A386-91CE-D7658665BC62}"/>
              </a:ext>
            </a:extLst>
          </p:cNvPr>
          <p:cNvCxnSpPr>
            <a:cxnSpLocks/>
          </p:cNvCxnSpPr>
          <p:nvPr/>
        </p:nvCxnSpPr>
        <p:spPr>
          <a:xfrm>
            <a:off x="4801536" y="5330561"/>
            <a:ext cx="0" cy="5951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3" name="直接箭头连接符 552">
            <a:extLst>
              <a:ext uri="{FF2B5EF4-FFF2-40B4-BE49-F238E27FC236}">
                <a16:creationId xmlns:a16="http://schemas.microsoft.com/office/drawing/2014/main" id="{2F0E7D1A-0A36-9C96-F2F6-E5073D0D2F1A}"/>
              </a:ext>
            </a:extLst>
          </p:cNvPr>
          <p:cNvCxnSpPr>
            <a:cxnSpLocks/>
          </p:cNvCxnSpPr>
          <p:nvPr/>
        </p:nvCxnSpPr>
        <p:spPr>
          <a:xfrm>
            <a:off x="4970381" y="5330561"/>
            <a:ext cx="0" cy="5951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5" name="直接箭头连接符 554">
            <a:extLst>
              <a:ext uri="{FF2B5EF4-FFF2-40B4-BE49-F238E27FC236}">
                <a16:creationId xmlns:a16="http://schemas.microsoft.com/office/drawing/2014/main" id="{09E0B377-F9A9-6577-7EC5-EDE0C38211AE}"/>
              </a:ext>
            </a:extLst>
          </p:cNvPr>
          <p:cNvCxnSpPr>
            <a:cxnSpLocks/>
          </p:cNvCxnSpPr>
          <p:nvPr/>
        </p:nvCxnSpPr>
        <p:spPr>
          <a:xfrm>
            <a:off x="5131534" y="5330561"/>
            <a:ext cx="0" cy="5951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0" name="直接箭头连接符 569">
            <a:extLst>
              <a:ext uri="{FF2B5EF4-FFF2-40B4-BE49-F238E27FC236}">
                <a16:creationId xmlns:a16="http://schemas.microsoft.com/office/drawing/2014/main" id="{2D8B7B55-7A0E-47AE-5971-BF47D5E778D7}"/>
              </a:ext>
            </a:extLst>
          </p:cNvPr>
          <p:cNvCxnSpPr>
            <a:cxnSpLocks/>
          </p:cNvCxnSpPr>
          <p:nvPr/>
        </p:nvCxnSpPr>
        <p:spPr>
          <a:xfrm>
            <a:off x="5268879" y="5330561"/>
            <a:ext cx="0" cy="5951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4" name="直接箭头连接符 573">
            <a:extLst>
              <a:ext uri="{FF2B5EF4-FFF2-40B4-BE49-F238E27FC236}">
                <a16:creationId xmlns:a16="http://schemas.microsoft.com/office/drawing/2014/main" id="{211C7BDC-FFCB-DE1A-4ED8-E62BC19F2277}"/>
              </a:ext>
            </a:extLst>
          </p:cNvPr>
          <p:cNvCxnSpPr>
            <a:cxnSpLocks/>
          </p:cNvCxnSpPr>
          <p:nvPr/>
        </p:nvCxnSpPr>
        <p:spPr>
          <a:xfrm>
            <a:off x="5438997" y="5330561"/>
            <a:ext cx="0" cy="5951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0" name="直接箭头连接符 69">
            <a:extLst>
              <a:ext uri="{FF2B5EF4-FFF2-40B4-BE49-F238E27FC236}">
                <a16:creationId xmlns:a16="http://schemas.microsoft.com/office/drawing/2014/main" id="{9C00C548-BA8B-54DC-23F3-EBBBBE9B5088}"/>
              </a:ext>
            </a:extLst>
          </p:cNvPr>
          <p:cNvCxnSpPr>
            <a:cxnSpLocks/>
          </p:cNvCxnSpPr>
          <p:nvPr/>
        </p:nvCxnSpPr>
        <p:spPr>
          <a:xfrm>
            <a:off x="5551962" y="5615005"/>
            <a:ext cx="3703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2" name="矩形: 圆角 91">
            <a:extLst>
              <a:ext uri="{FF2B5EF4-FFF2-40B4-BE49-F238E27FC236}">
                <a16:creationId xmlns:a16="http://schemas.microsoft.com/office/drawing/2014/main" id="{EF2100C0-5993-E0FE-1971-B81A141ECC3F}"/>
              </a:ext>
            </a:extLst>
          </p:cNvPr>
          <p:cNvSpPr/>
          <p:nvPr/>
        </p:nvSpPr>
        <p:spPr>
          <a:xfrm>
            <a:off x="7019779" y="4711366"/>
            <a:ext cx="297050" cy="1653576"/>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文本框 99">
            <a:extLst>
              <a:ext uri="{FF2B5EF4-FFF2-40B4-BE49-F238E27FC236}">
                <a16:creationId xmlns:a16="http://schemas.microsoft.com/office/drawing/2014/main" id="{67AA4D8B-9885-902D-113B-0D984BC944AA}"/>
              </a:ext>
            </a:extLst>
          </p:cNvPr>
          <p:cNvSpPr txBox="1"/>
          <p:nvPr/>
        </p:nvSpPr>
        <p:spPr>
          <a:xfrm rot="5400000">
            <a:off x="6479651" y="5542338"/>
            <a:ext cx="1426568" cy="307777"/>
          </a:xfrm>
          <a:prstGeom prst="rect">
            <a:avLst/>
          </a:prstGeom>
          <a:noFill/>
        </p:spPr>
        <p:txBody>
          <a:bodyPr wrap="square">
            <a:spAutoFit/>
          </a:bodyPr>
          <a:lstStyle/>
          <a:p>
            <a:r>
              <a:rPr lang="en-US" altLang="zh-CN" sz="1400" dirty="0">
                <a:solidFill>
                  <a:srgbClr val="FF0000"/>
                </a:solidFill>
                <a:latin typeface="Times New Roman" panose="02020603050405020304" pitchFamily="18" charset="0"/>
                <a:cs typeface="Times New Roman" panose="02020603050405020304" pitchFamily="18" charset="0"/>
              </a:rPr>
              <a:t> Target label </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cxnSp>
        <p:nvCxnSpPr>
          <p:cNvPr id="129" name="直接箭头连接符 128">
            <a:extLst>
              <a:ext uri="{FF2B5EF4-FFF2-40B4-BE49-F238E27FC236}">
                <a16:creationId xmlns:a16="http://schemas.microsoft.com/office/drawing/2014/main" id="{F70EE4EC-C3F7-2887-347B-02EB882C09C9}"/>
              </a:ext>
            </a:extLst>
          </p:cNvPr>
          <p:cNvCxnSpPr>
            <a:cxnSpLocks/>
          </p:cNvCxnSpPr>
          <p:nvPr/>
        </p:nvCxnSpPr>
        <p:spPr>
          <a:xfrm>
            <a:off x="6490923" y="4969534"/>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p:sp>
        <p:nvSpPr>
          <p:cNvPr id="130" name="文本框 129">
            <a:extLst>
              <a:ext uri="{FF2B5EF4-FFF2-40B4-BE49-F238E27FC236}">
                <a16:creationId xmlns:a16="http://schemas.microsoft.com/office/drawing/2014/main" id="{89E49D12-0E2A-E28D-B998-245EC5607D01}"/>
              </a:ext>
            </a:extLst>
          </p:cNvPr>
          <p:cNvSpPr txBox="1"/>
          <p:nvPr/>
        </p:nvSpPr>
        <p:spPr>
          <a:xfrm>
            <a:off x="6374907" y="4508440"/>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132" name="直接箭头连接符 131">
            <a:extLst>
              <a:ext uri="{FF2B5EF4-FFF2-40B4-BE49-F238E27FC236}">
                <a16:creationId xmlns:a16="http://schemas.microsoft.com/office/drawing/2014/main" id="{93AC89C1-444A-326A-F67F-BE0B5675006E}"/>
              </a:ext>
            </a:extLst>
          </p:cNvPr>
          <p:cNvCxnSpPr>
            <a:cxnSpLocks/>
          </p:cNvCxnSpPr>
          <p:nvPr/>
        </p:nvCxnSpPr>
        <p:spPr>
          <a:xfrm>
            <a:off x="6506453" y="5587519"/>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33" name="直接箭头连接符 132">
            <a:extLst>
              <a:ext uri="{FF2B5EF4-FFF2-40B4-BE49-F238E27FC236}">
                <a16:creationId xmlns:a16="http://schemas.microsoft.com/office/drawing/2014/main" id="{0C0AF4B5-6B76-891C-6F4B-3F6AF1B96F2C}"/>
              </a:ext>
            </a:extLst>
          </p:cNvPr>
          <p:cNvCxnSpPr>
            <a:cxnSpLocks/>
          </p:cNvCxnSpPr>
          <p:nvPr/>
        </p:nvCxnSpPr>
        <p:spPr>
          <a:xfrm>
            <a:off x="6504516" y="6288211"/>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34" name="文本框 133">
            <a:extLst>
              <a:ext uri="{FF2B5EF4-FFF2-40B4-BE49-F238E27FC236}">
                <a16:creationId xmlns:a16="http://schemas.microsoft.com/office/drawing/2014/main" id="{BC65814A-5F89-020C-4D5D-5CC86E6E97FD}"/>
              </a:ext>
            </a:extLst>
          </p:cNvPr>
          <p:cNvSpPr txBox="1"/>
          <p:nvPr/>
        </p:nvSpPr>
        <p:spPr>
          <a:xfrm>
            <a:off x="6348012" y="5108449"/>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138" name="文本框 137">
            <a:extLst>
              <a:ext uri="{FF2B5EF4-FFF2-40B4-BE49-F238E27FC236}">
                <a16:creationId xmlns:a16="http://schemas.microsoft.com/office/drawing/2014/main" id="{A6701355-0A96-306C-F910-8844DE2C5D85}"/>
              </a:ext>
            </a:extLst>
          </p:cNvPr>
          <p:cNvSpPr txBox="1"/>
          <p:nvPr/>
        </p:nvSpPr>
        <p:spPr>
          <a:xfrm>
            <a:off x="6375312" y="5808201"/>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C5EE753B-325C-1F98-92F6-F0755A997D07}"/>
              </a:ext>
            </a:extLst>
          </p:cNvPr>
          <p:cNvSpPr txBox="1"/>
          <p:nvPr/>
        </p:nvSpPr>
        <p:spPr>
          <a:xfrm>
            <a:off x="13137304" y="2436382"/>
            <a:ext cx="646331" cy="369332"/>
          </a:xfrm>
          <a:prstGeom prst="rect">
            <a:avLst/>
          </a:prstGeom>
          <a:noFill/>
        </p:spPr>
        <p:txBody>
          <a:bodyPr wrap="none" rtlCol="0">
            <a:spAutoFit/>
          </a:bodyPr>
          <a:lstStyle/>
          <a:p>
            <a:r>
              <a:rPr lang="zh-CN" altLang="en-US" dirty="0"/>
              <a:t>箭头</a:t>
            </a:r>
          </a:p>
        </p:txBody>
      </p:sp>
      <p:sp>
        <p:nvSpPr>
          <p:cNvPr id="37" name="文本框 36">
            <a:extLst>
              <a:ext uri="{FF2B5EF4-FFF2-40B4-BE49-F238E27FC236}">
                <a16:creationId xmlns:a16="http://schemas.microsoft.com/office/drawing/2014/main" id="{EA8CEFBB-DFD7-6E2D-0713-46B7FEBF0C80}"/>
              </a:ext>
            </a:extLst>
          </p:cNvPr>
          <p:cNvSpPr txBox="1"/>
          <p:nvPr/>
        </p:nvSpPr>
        <p:spPr>
          <a:xfrm>
            <a:off x="12339432" y="2001313"/>
            <a:ext cx="1800493" cy="369332"/>
          </a:xfrm>
          <a:prstGeom prst="rect">
            <a:avLst/>
          </a:prstGeom>
          <a:noFill/>
        </p:spPr>
        <p:txBody>
          <a:bodyPr wrap="none" rtlCol="0">
            <a:spAutoFit/>
          </a:bodyPr>
          <a:lstStyle/>
          <a:p>
            <a:r>
              <a:rPr lang="zh-CN" altLang="en-US" dirty="0"/>
              <a:t>指明具体的任务</a:t>
            </a:r>
          </a:p>
        </p:txBody>
      </p:sp>
    </p:spTree>
    <p:extLst>
      <p:ext uri="{BB962C8B-B14F-4D97-AF65-F5344CB8AC3E}">
        <p14:creationId xmlns:p14="http://schemas.microsoft.com/office/powerpoint/2010/main" val="20512486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CC461-C6AE-E54C-D7C4-6FEB60FD5D54}"/>
            </a:ext>
          </a:extLst>
        </p:cNvPr>
        <p:cNvGrpSpPr/>
        <p:nvPr/>
      </p:nvGrpSpPr>
      <p:grpSpPr>
        <a:xfrm>
          <a:off x="0" y="0"/>
          <a:ext cx="0" cy="0"/>
          <a:chOff x="0" y="0"/>
          <a:chExt cx="0" cy="0"/>
        </a:xfrm>
      </p:grpSpPr>
      <p:sp>
        <p:nvSpPr>
          <p:cNvPr id="146" name="矩形 145">
            <a:extLst>
              <a:ext uri="{FF2B5EF4-FFF2-40B4-BE49-F238E27FC236}">
                <a16:creationId xmlns:a16="http://schemas.microsoft.com/office/drawing/2014/main" id="{ACA91B97-8E49-B072-FD09-9BF6BAE1C85C}"/>
              </a:ext>
            </a:extLst>
          </p:cNvPr>
          <p:cNvSpPr/>
          <p:nvPr/>
        </p:nvSpPr>
        <p:spPr>
          <a:xfrm>
            <a:off x="25102" y="3458534"/>
            <a:ext cx="7333309"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7" name="剪去同侧角的矩形 516">
            <a:extLst>
              <a:ext uri="{FF2B5EF4-FFF2-40B4-BE49-F238E27FC236}">
                <a16:creationId xmlns:a16="http://schemas.microsoft.com/office/drawing/2014/main" id="{83954EFA-174D-06BC-0C49-89CA2977EC55}"/>
              </a:ext>
            </a:extLst>
          </p:cNvPr>
          <p:cNvSpPr/>
          <p:nvPr/>
        </p:nvSpPr>
        <p:spPr>
          <a:xfrm rot="10800000">
            <a:off x="2445471" y="4597974"/>
            <a:ext cx="1328226" cy="393933"/>
          </a:xfrm>
          <a:prstGeom prst="snip2Same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6" name="矩形 325">
            <a:extLst>
              <a:ext uri="{FF2B5EF4-FFF2-40B4-BE49-F238E27FC236}">
                <a16:creationId xmlns:a16="http://schemas.microsoft.com/office/drawing/2014/main" id="{7FAC5024-AF88-5022-CEE9-B1ADABD1A047}"/>
              </a:ext>
            </a:extLst>
          </p:cNvPr>
          <p:cNvSpPr/>
          <p:nvPr/>
        </p:nvSpPr>
        <p:spPr>
          <a:xfrm>
            <a:off x="7358411" y="177721"/>
            <a:ext cx="4798434" cy="6680279"/>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3" name="矩形 422">
            <a:extLst>
              <a:ext uri="{FF2B5EF4-FFF2-40B4-BE49-F238E27FC236}">
                <a16:creationId xmlns:a16="http://schemas.microsoft.com/office/drawing/2014/main" id="{5FD4BDD2-68E3-81CF-8A4B-ED497CEE65A7}"/>
              </a:ext>
            </a:extLst>
          </p:cNvPr>
          <p:cNvSpPr/>
          <p:nvPr/>
        </p:nvSpPr>
        <p:spPr>
          <a:xfrm>
            <a:off x="46289" y="177721"/>
            <a:ext cx="7312122"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8C92B846-C535-A2E7-9176-CA3D3849FAFD}"/>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E094916C-98CE-FEAD-4C63-638EE14AF588}"/>
              </a:ext>
            </a:extLst>
          </p:cNvPr>
          <p:cNvSpPr/>
          <p:nvPr/>
        </p:nvSpPr>
        <p:spPr>
          <a:xfrm>
            <a:off x="688453" y="1520655"/>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35D7EF40-41C8-2B93-E1A6-9CC2C6FCEC08}"/>
              </a:ext>
            </a:extLst>
          </p:cNvPr>
          <p:cNvSpPr/>
          <p:nvPr/>
        </p:nvSpPr>
        <p:spPr>
          <a:xfrm>
            <a:off x="993253" y="18939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E54B0E4-1A11-6B91-72DB-35799BBC261E}"/>
              </a:ext>
            </a:extLst>
          </p:cNvPr>
          <p:cNvSpPr/>
          <p:nvPr/>
        </p:nvSpPr>
        <p:spPr>
          <a:xfrm>
            <a:off x="1047167" y="233181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105C7B1D-FC68-8AE4-64EB-9669DE0198DF}"/>
              </a:ext>
            </a:extLst>
          </p:cNvPr>
          <p:cNvCxnSpPr>
            <a:cxnSpLocks/>
            <a:stCxn id="10" idx="3"/>
          </p:cNvCxnSpPr>
          <p:nvPr/>
        </p:nvCxnSpPr>
        <p:spPr>
          <a:xfrm flipH="1">
            <a:off x="465806" y="1636509"/>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D04B0B5F-8BBA-18BA-42D4-49D872EEA689}"/>
              </a:ext>
            </a:extLst>
          </p:cNvPr>
          <p:cNvCxnSpPr>
            <a:cxnSpLocks/>
            <a:stCxn id="10" idx="5"/>
            <a:endCxn id="11" idx="1"/>
          </p:cNvCxnSpPr>
          <p:nvPr/>
        </p:nvCxnSpPr>
        <p:spPr>
          <a:xfrm>
            <a:off x="798210" y="1636509"/>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14AA9437-5529-0F34-646E-1A9FB7E132AE}"/>
              </a:ext>
            </a:extLst>
          </p:cNvPr>
          <p:cNvCxnSpPr>
            <a:cxnSpLocks/>
          </p:cNvCxnSpPr>
          <p:nvPr/>
        </p:nvCxnSpPr>
        <p:spPr>
          <a:xfrm>
            <a:off x="511269" y="1989893"/>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F50A2BF5-D018-E3BF-EDAE-681677A0D94B}"/>
              </a:ext>
            </a:extLst>
          </p:cNvPr>
          <p:cNvCxnSpPr>
            <a:cxnSpLocks/>
            <a:stCxn id="11" idx="3"/>
          </p:cNvCxnSpPr>
          <p:nvPr/>
        </p:nvCxnSpPr>
        <p:spPr>
          <a:xfrm flipH="1">
            <a:off x="733916" y="2009770"/>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6136356C-319A-9687-984D-67779F0B6D32}"/>
              </a:ext>
            </a:extLst>
          </p:cNvPr>
          <p:cNvCxnSpPr>
            <a:cxnSpLocks/>
            <a:stCxn id="26" idx="2"/>
            <a:endCxn id="11" idx="7"/>
          </p:cNvCxnSpPr>
          <p:nvPr/>
        </p:nvCxnSpPr>
        <p:spPr>
          <a:xfrm flipH="1">
            <a:off x="1103010" y="1884238"/>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DD1A2B37-9543-9DDD-213E-6050B4EF792A}"/>
              </a:ext>
            </a:extLst>
          </p:cNvPr>
          <p:cNvCxnSpPr>
            <a:cxnSpLocks/>
            <a:stCxn id="12" idx="0"/>
            <a:endCxn id="11" idx="4"/>
          </p:cNvCxnSpPr>
          <p:nvPr/>
        </p:nvCxnSpPr>
        <p:spPr>
          <a:xfrm flipH="1" flipV="1">
            <a:off x="1057547" y="2029647"/>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8C0C3272-1BC4-5ECB-36EE-32A9900F749C}"/>
              </a:ext>
            </a:extLst>
          </p:cNvPr>
          <p:cNvCxnSpPr>
            <a:cxnSpLocks/>
            <a:stCxn id="25" idx="1"/>
            <a:endCxn id="11" idx="5"/>
          </p:cNvCxnSpPr>
          <p:nvPr/>
        </p:nvCxnSpPr>
        <p:spPr>
          <a:xfrm flipH="1" flipV="1">
            <a:off x="1103010" y="2009770"/>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21AB8164-DDD2-D3E1-536E-B1A410FB9391}"/>
              </a:ext>
            </a:extLst>
          </p:cNvPr>
          <p:cNvCxnSpPr>
            <a:cxnSpLocks/>
            <a:stCxn id="26" idx="5"/>
            <a:endCxn id="25" idx="0"/>
          </p:cNvCxnSpPr>
          <p:nvPr/>
        </p:nvCxnSpPr>
        <p:spPr>
          <a:xfrm>
            <a:off x="1460338" y="1932226"/>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EBD32FF0-F765-0283-9C32-59BFD5AB53F4}"/>
              </a:ext>
            </a:extLst>
          </p:cNvPr>
          <p:cNvCxnSpPr>
            <a:cxnSpLocks/>
            <a:stCxn id="10" idx="4"/>
          </p:cNvCxnSpPr>
          <p:nvPr/>
        </p:nvCxnSpPr>
        <p:spPr>
          <a:xfrm flipH="1">
            <a:off x="688453" y="1656386"/>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BA3B0817-B0F0-E800-BE23-D8FF1A0DA9DF}"/>
              </a:ext>
            </a:extLst>
          </p:cNvPr>
          <p:cNvCxnSpPr>
            <a:cxnSpLocks/>
            <a:endCxn id="12" idx="2"/>
          </p:cNvCxnSpPr>
          <p:nvPr/>
        </p:nvCxnSpPr>
        <p:spPr>
          <a:xfrm>
            <a:off x="732197" y="2378320"/>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69C12AA0-E968-BBCD-872E-3CB08FB4BC00}"/>
              </a:ext>
            </a:extLst>
          </p:cNvPr>
          <p:cNvSpPr/>
          <p:nvPr/>
        </p:nvSpPr>
        <p:spPr>
          <a:xfrm>
            <a:off x="618915" y="226606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E2764924-771B-D08A-6D57-72841A4FFE61}"/>
              </a:ext>
            </a:extLst>
          </p:cNvPr>
          <p:cNvSpPr/>
          <p:nvPr/>
        </p:nvSpPr>
        <p:spPr>
          <a:xfrm>
            <a:off x="429351" y="18570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F22533B6-4F20-5F56-71DF-598034AF9072}"/>
              </a:ext>
            </a:extLst>
          </p:cNvPr>
          <p:cNvSpPr/>
          <p:nvPr/>
        </p:nvSpPr>
        <p:spPr>
          <a:xfrm>
            <a:off x="1425388" y="213445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7E75B747-6F4C-8D5D-4B0D-78446D835D48}"/>
              </a:ext>
            </a:extLst>
          </p:cNvPr>
          <p:cNvSpPr/>
          <p:nvPr/>
        </p:nvSpPr>
        <p:spPr>
          <a:xfrm>
            <a:off x="1350581" y="1816372"/>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6AA263E6-331F-7600-1A67-31A56AE22129}"/>
              </a:ext>
            </a:extLst>
          </p:cNvPr>
          <p:cNvCxnSpPr>
            <a:cxnSpLocks/>
          </p:cNvCxnSpPr>
          <p:nvPr/>
        </p:nvCxnSpPr>
        <p:spPr>
          <a:xfrm flipH="1">
            <a:off x="1068282" y="1591284"/>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318F5130-E896-A613-7D2F-2439425DB52B}"/>
              </a:ext>
            </a:extLst>
          </p:cNvPr>
          <p:cNvSpPr/>
          <p:nvPr/>
        </p:nvSpPr>
        <p:spPr>
          <a:xfrm>
            <a:off x="1045423" y="150286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02402A8E-3690-011D-037E-8E255C715333}"/>
              </a:ext>
            </a:extLst>
          </p:cNvPr>
          <p:cNvSpPr/>
          <p:nvPr/>
        </p:nvSpPr>
        <p:spPr>
          <a:xfrm>
            <a:off x="1379925" y="149090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69DACDCA-3BAF-1E42-4BD8-D98BC201126C}"/>
              </a:ext>
            </a:extLst>
          </p:cNvPr>
          <p:cNvCxnSpPr>
            <a:cxnSpLocks/>
            <a:stCxn id="29" idx="6"/>
            <a:endCxn id="38" idx="2"/>
          </p:cNvCxnSpPr>
          <p:nvPr/>
        </p:nvCxnSpPr>
        <p:spPr>
          <a:xfrm flipV="1">
            <a:off x="1174011" y="1558775"/>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65E72403-2C21-499A-D551-9AA5D2B37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249" y="1834916"/>
            <a:ext cx="180000" cy="180000"/>
          </a:xfrm>
          <a:prstGeom prst="rect">
            <a:avLst/>
          </a:prstGeom>
        </p:spPr>
      </p:pic>
      <p:pic>
        <p:nvPicPr>
          <p:cNvPr id="81" name="图片 80">
            <a:extLst>
              <a:ext uri="{FF2B5EF4-FFF2-40B4-BE49-F238E27FC236}">
                <a16:creationId xmlns:a16="http://schemas.microsoft.com/office/drawing/2014/main" id="{CE16EB08-2D61-BFB9-A778-08EC386BC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318" y="1868881"/>
            <a:ext cx="180000" cy="180000"/>
          </a:xfrm>
          <a:prstGeom prst="rect">
            <a:avLst/>
          </a:prstGeom>
        </p:spPr>
      </p:pic>
      <p:pic>
        <p:nvPicPr>
          <p:cNvPr id="83" name="图片 82">
            <a:extLst>
              <a:ext uri="{FF2B5EF4-FFF2-40B4-BE49-F238E27FC236}">
                <a16:creationId xmlns:a16="http://schemas.microsoft.com/office/drawing/2014/main" id="{3392283E-2D69-4C0D-2BDD-7743C67911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269" y="1483456"/>
            <a:ext cx="180000" cy="180000"/>
          </a:xfrm>
          <a:prstGeom prst="rect">
            <a:avLst/>
          </a:prstGeom>
        </p:spPr>
      </p:pic>
      <p:sp>
        <p:nvSpPr>
          <p:cNvPr id="87" name="文本框 86">
            <a:extLst>
              <a:ext uri="{FF2B5EF4-FFF2-40B4-BE49-F238E27FC236}">
                <a16:creationId xmlns:a16="http://schemas.microsoft.com/office/drawing/2014/main" id="{A80D585A-311B-B5B0-3AD5-67ACA4AB2D3F}"/>
              </a:ext>
            </a:extLst>
          </p:cNvPr>
          <p:cNvSpPr txBox="1"/>
          <p:nvPr/>
        </p:nvSpPr>
        <p:spPr>
          <a:xfrm>
            <a:off x="211989" y="2452386"/>
            <a:ext cx="171258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graphs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55BDFAD9-47D5-BE9C-0743-D2293185D3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E275D004-00F0-25E3-3588-F59CDE20FE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CD25FC80-9C93-5506-704B-F06FFA1C17E9}"/>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55ADC54F-2AB6-B85F-3EE4-B684E661A94A}"/>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BA3B161D-55B2-7E33-D667-B8CF18593B63}"/>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8688A17F-C2D2-86EE-07F1-05693A6B5C31}"/>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8218A3DE-2685-8FDD-E67B-DB8D6CD8996F}"/>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F7556750-4129-A2D5-1CF5-1BFBAABE2DFD}"/>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B928EDDF-709A-FA03-4E03-E7F06D6F2A4B}"/>
              </a:ext>
            </a:extLst>
          </p:cNvPr>
          <p:cNvSpPr txBox="1"/>
          <p:nvPr/>
        </p:nvSpPr>
        <p:spPr>
          <a:xfrm>
            <a:off x="3800254" y="2714204"/>
            <a:ext cx="1316387"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34BD0FF8-4A2A-5A4C-27D3-709451167BBC}"/>
              </a:ext>
            </a:extLst>
          </p:cNvPr>
          <p:cNvSpPr txBox="1"/>
          <p:nvPr/>
        </p:nvSpPr>
        <p:spPr>
          <a:xfrm>
            <a:off x="3853749" y="1043203"/>
            <a:ext cx="144028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GNN</a:t>
            </a:r>
            <a:endParaRPr lang="zh-CN" altLang="en-US" sz="1400" dirty="0"/>
          </a:p>
        </p:txBody>
      </p:sp>
      <p:sp>
        <p:nvSpPr>
          <p:cNvPr id="39" name="文本框 38">
            <a:extLst>
              <a:ext uri="{FF2B5EF4-FFF2-40B4-BE49-F238E27FC236}">
                <a16:creationId xmlns:a16="http://schemas.microsoft.com/office/drawing/2014/main" id="{5F1EE1BB-9798-E6B3-5CC5-43B7BA9F46B7}"/>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01B7B15C-359D-322C-97A6-1696C3873517}"/>
              </a:ext>
            </a:extLst>
          </p:cNvPr>
          <p:cNvCxnSpPr>
            <a:cxnSpLocks/>
          </p:cNvCxnSpPr>
          <p:nvPr/>
        </p:nvCxnSpPr>
        <p:spPr>
          <a:xfrm>
            <a:off x="1855884" y="1657308"/>
            <a:ext cx="66470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D18FCF70-29C6-BAE3-0BC3-A64FC226F985}"/>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78A27823-6C99-518E-9EDE-66C7447998C6}"/>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08858CA2-B35D-803A-2F4D-4DCE83D31B4F}"/>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6FE44C00-D5AA-DC0E-7AE0-95935638D178}"/>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E9DFAF3A-E7BA-B353-81CD-8B6A724FA629}"/>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90FAF0B0-A6E7-A5DC-65B3-28D221A5BFD0}"/>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B9EB5EFB-ACF0-A688-2FFE-B5D6471D88DA}"/>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85D65A85-6D12-FB0E-8221-D214B14B7CA0}"/>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2003EEBD-FA96-77C2-79CB-AF60BDF31D92}"/>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BFA1A6A1-2846-A605-87A8-6151636F853E}"/>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5289A953-E083-9D6D-32F0-83EA93DEDB88}"/>
              </a:ext>
            </a:extLst>
          </p:cNvPr>
          <p:cNvSpPr txBox="1"/>
          <p:nvPr/>
        </p:nvSpPr>
        <p:spPr>
          <a:xfrm>
            <a:off x="1793751" y="1376310"/>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163F1EE4-6F2D-230E-F826-6BDBB1B1E4C8}"/>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029580E7-F359-8A02-5F61-C95300892026}"/>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1F178738-8F78-C9BD-FFB0-9B0F4885F018}"/>
              </a:ext>
            </a:extLst>
          </p:cNvPr>
          <p:cNvCxnSpPr>
            <a:cxnSpLocks/>
          </p:cNvCxnSpPr>
          <p:nvPr/>
        </p:nvCxnSpPr>
        <p:spPr>
          <a:xfrm rot="16200000" flipH="1" flipV="1">
            <a:off x="4509971" y="-938517"/>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12E6AABC-8D4C-1036-806D-E6FB5AFDF2E5}"/>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855B4A0A-ABCA-1751-42D3-A52B5840FD71}"/>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0FE7A384-5734-A92B-3329-CAB41CDAC019}"/>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9FF658FE-B368-D40B-48A6-1C08A73BA664}"/>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9CE5360C-F204-F68E-21D0-BBD0DC466C8E}"/>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E12C467A-6C6A-1576-63E4-4AF86200B602}"/>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9D7ACBDF-4EEE-00D9-651C-8CE48BAF8F32}"/>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7DC8C501-1A6A-7A4F-C976-CF546C25DA2E}"/>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EEDA0A5B-6E21-3382-3552-BA18107649E1}"/>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534985CC-7C5A-89A8-A39E-7BFFE46538BD}"/>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1B39971C-BEFD-A739-C00D-55F6DFAA5B8B}"/>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91839767-1887-053E-E80C-510C0BAE9FEF}"/>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908BB277-7A16-7D10-867E-BD7140C2DE04}"/>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250169DB-4B27-6A0E-3D83-699162346E53}"/>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4F6E29F6-6EA8-BF8F-FF3F-C24B862EB69B}"/>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F84A69B2-91B1-9AB4-73A7-4CC813167A6E}"/>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0397F3D7-DA34-8454-0A72-EE5CB3308070}"/>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B48F7586-74D0-DFDB-5892-3D3A369E2B18}"/>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E8C31114-0CF8-9015-69AC-0A0CCACE4420}"/>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97A70C3F-68D3-6899-0499-AA798D479C63}"/>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0480DF58-CEA4-1537-D630-71216478C203}"/>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9E8124C7-BBE8-D949-CE95-A083E0E37266}"/>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08791814-6EB6-6014-C2A5-A039241CA29A}"/>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79817555-76AE-858D-225B-DDF7B087E474}"/>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1146472C-90A7-9559-185D-9AF601F45A73}"/>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D46A3307-09CF-A484-9CAE-0CDF133D938F}"/>
              </a:ext>
            </a:extLst>
          </p:cNvPr>
          <p:cNvSpPr txBox="1"/>
          <p:nvPr/>
        </p:nvSpPr>
        <p:spPr>
          <a:xfrm>
            <a:off x="334355" y="233663"/>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6678231F-DF16-F4FB-0373-0512310BAB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A18DA198-16EE-D30A-D836-1B9D44D049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8" name="椭圆 277">
            <a:extLst>
              <a:ext uri="{FF2B5EF4-FFF2-40B4-BE49-F238E27FC236}">
                <a16:creationId xmlns:a16="http://schemas.microsoft.com/office/drawing/2014/main" id="{9D238192-3F80-3BD4-87C0-3C349EA14151}"/>
              </a:ext>
            </a:extLst>
          </p:cNvPr>
          <p:cNvSpPr/>
          <p:nvPr/>
        </p:nvSpPr>
        <p:spPr>
          <a:xfrm>
            <a:off x="1292536" y="5134903"/>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A0FA2850-F6DE-9F82-205A-60C3CB32B77F}"/>
              </a:ext>
            </a:extLst>
          </p:cNvPr>
          <p:cNvSpPr/>
          <p:nvPr/>
        </p:nvSpPr>
        <p:spPr>
          <a:xfrm>
            <a:off x="1315782" y="457490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17CFD3BC-8FC3-29A7-1890-9CD7DC37E492}"/>
              </a:ext>
            </a:extLst>
          </p:cNvPr>
          <p:cNvSpPr/>
          <p:nvPr/>
        </p:nvSpPr>
        <p:spPr>
          <a:xfrm>
            <a:off x="1586237" y="485688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EF350ED8-5EBB-B640-6F5D-DB89DC45B341}"/>
              </a:ext>
            </a:extLst>
          </p:cNvPr>
          <p:cNvSpPr/>
          <p:nvPr/>
        </p:nvSpPr>
        <p:spPr>
          <a:xfrm>
            <a:off x="1887831" y="512481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3D7B8334-923A-5F93-CFF2-DD0718C293B9}"/>
              </a:ext>
            </a:extLst>
          </p:cNvPr>
          <p:cNvSpPr/>
          <p:nvPr/>
        </p:nvSpPr>
        <p:spPr>
          <a:xfrm>
            <a:off x="1881124" y="45730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03" name="直接连接符 302">
            <a:extLst>
              <a:ext uri="{FF2B5EF4-FFF2-40B4-BE49-F238E27FC236}">
                <a16:creationId xmlns:a16="http://schemas.microsoft.com/office/drawing/2014/main" id="{D58FADA4-6771-8E01-D227-C807BBF11438}"/>
              </a:ext>
            </a:extLst>
          </p:cNvPr>
          <p:cNvCxnSpPr>
            <a:cxnSpLocks/>
            <a:stCxn id="280" idx="7"/>
            <a:endCxn id="282" idx="3"/>
          </p:cNvCxnSpPr>
          <p:nvPr/>
        </p:nvCxnSpPr>
        <p:spPr>
          <a:xfrm flipV="1">
            <a:off x="1695994" y="4688894"/>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D35DF97D-851E-C08A-1985-D4C76624B64E}"/>
              </a:ext>
            </a:extLst>
          </p:cNvPr>
          <p:cNvCxnSpPr>
            <a:cxnSpLocks/>
            <a:stCxn id="281" idx="1"/>
          </p:cNvCxnSpPr>
          <p:nvPr/>
        </p:nvCxnSpPr>
        <p:spPr>
          <a:xfrm flipH="1" flipV="1">
            <a:off x="1698845" y="4947466"/>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32DD5CB4-6103-0F58-6236-DB59916AAD3A}"/>
              </a:ext>
            </a:extLst>
          </p:cNvPr>
          <p:cNvCxnSpPr>
            <a:cxnSpLocks/>
            <a:stCxn id="281" idx="0"/>
            <a:endCxn id="282" idx="4"/>
          </p:cNvCxnSpPr>
          <p:nvPr/>
        </p:nvCxnSpPr>
        <p:spPr>
          <a:xfrm flipH="1" flipV="1">
            <a:off x="1945418" y="4708771"/>
            <a:ext cx="6707" cy="416044"/>
          </a:xfrm>
          <a:prstGeom prst="line">
            <a:avLst/>
          </a:prstGeom>
        </p:spPr>
        <p:style>
          <a:lnRef idx="3">
            <a:schemeClr val="dk1"/>
          </a:lnRef>
          <a:fillRef idx="0">
            <a:schemeClr val="dk1"/>
          </a:fillRef>
          <a:effectRef idx="2">
            <a:schemeClr val="dk1"/>
          </a:effectRef>
          <a:fontRef idx="minor">
            <a:schemeClr val="tx1"/>
          </a:fontRef>
        </p:style>
      </p:cxnSp>
      <p:sp>
        <p:nvSpPr>
          <p:cNvPr id="323" name="矩形: 圆角 322">
            <a:extLst>
              <a:ext uri="{FF2B5EF4-FFF2-40B4-BE49-F238E27FC236}">
                <a16:creationId xmlns:a16="http://schemas.microsoft.com/office/drawing/2014/main" id="{55BFF696-0675-2AC1-1CD1-7299D21F9F5E}"/>
              </a:ext>
            </a:extLst>
          </p:cNvPr>
          <p:cNvSpPr/>
          <p:nvPr/>
        </p:nvSpPr>
        <p:spPr>
          <a:xfrm>
            <a:off x="144905" y="3485624"/>
            <a:ext cx="7188748" cy="882052"/>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25" name="连接符: 曲线 324">
            <a:extLst>
              <a:ext uri="{FF2B5EF4-FFF2-40B4-BE49-F238E27FC236}">
                <a16:creationId xmlns:a16="http://schemas.microsoft.com/office/drawing/2014/main" id="{E414AED7-E47D-2799-D65A-BCD845ED9205}"/>
              </a:ext>
            </a:extLst>
          </p:cNvPr>
          <p:cNvCxnSpPr>
            <a:cxnSpLocks/>
          </p:cNvCxnSpPr>
          <p:nvPr/>
        </p:nvCxnSpPr>
        <p:spPr>
          <a:xfrm rot="16200000" flipH="1">
            <a:off x="-51072" y="4836422"/>
            <a:ext cx="1184975" cy="299708"/>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9949C17C-A0F8-C316-F35D-36F4E23C28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991" y="5375370"/>
            <a:ext cx="432000" cy="432000"/>
          </a:xfrm>
          <a:prstGeom prst="rect">
            <a:avLst/>
          </a:prstGeom>
        </p:spPr>
      </p:pic>
      <p:pic>
        <p:nvPicPr>
          <p:cNvPr id="354" name="图片 353">
            <a:extLst>
              <a:ext uri="{FF2B5EF4-FFF2-40B4-BE49-F238E27FC236}">
                <a16:creationId xmlns:a16="http://schemas.microsoft.com/office/drawing/2014/main" id="{1409448C-5969-DBE3-F645-3E02B2F920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8892" y="5240076"/>
            <a:ext cx="892473" cy="957600"/>
          </a:xfrm>
          <a:prstGeom prst="rect">
            <a:avLst/>
          </a:prstGeom>
        </p:spPr>
      </p:pic>
      <p:sp>
        <p:nvSpPr>
          <p:cNvPr id="355" name="文本框 354">
            <a:extLst>
              <a:ext uri="{FF2B5EF4-FFF2-40B4-BE49-F238E27FC236}">
                <a16:creationId xmlns:a16="http://schemas.microsoft.com/office/drawing/2014/main" id="{9C9EE9E4-3A7D-B038-509A-8B29E46DB495}"/>
              </a:ext>
            </a:extLst>
          </p:cNvPr>
          <p:cNvSpPr txBox="1"/>
          <p:nvPr/>
        </p:nvSpPr>
        <p:spPr>
          <a:xfrm>
            <a:off x="2501886" y="6091602"/>
            <a:ext cx="131638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188" name="文本框 187">
            <a:extLst>
              <a:ext uri="{FF2B5EF4-FFF2-40B4-BE49-F238E27FC236}">
                <a16:creationId xmlns:a16="http://schemas.microsoft.com/office/drawing/2014/main" id="{92D055DC-1BEA-53FA-90E0-CBECD4144288}"/>
              </a:ext>
            </a:extLst>
          </p:cNvPr>
          <p:cNvSpPr txBox="1"/>
          <p:nvPr/>
        </p:nvSpPr>
        <p:spPr>
          <a:xfrm>
            <a:off x="5573472" y="6334780"/>
            <a:ext cx="1250199"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50B14978-859B-990A-020D-4DD53DB0C4F6}"/>
              </a:ext>
            </a:extLst>
          </p:cNvPr>
          <p:cNvSpPr txBox="1"/>
          <p:nvPr/>
        </p:nvSpPr>
        <p:spPr>
          <a:xfrm>
            <a:off x="0" y="5780475"/>
            <a:ext cx="593432" cy="523220"/>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Local</a:t>
            </a:r>
          </a:p>
          <a:p>
            <a:pPr algn="ctr"/>
            <a:r>
              <a:rPr lang="en-US" altLang="zh-CN" sz="1400" dirty="0">
                <a:latin typeface="Times New Roman" panose="02020603050405020304" pitchFamily="18" charset="0"/>
                <a:cs typeface="Times New Roman" panose="02020603050405020304" pitchFamily="18" charset="0"/>
              </a:rPr>
              <a:t>LLM</a:t>
            </a:r>
            <a:endParaRPr lang="zh-CN" altLang="en-US" sz="1400" dirty="0">
              <a:latin typeface="Times New Roman" panose="02020603050405020304" pitchFamily="18" charset="0"/>
              <a:cs typeface="Times New Roman" panose="02020603050405020304" pitchFamily="18" charset="0"/>
            </a:endParaRPr>
          </a:p>
        </p:txBody>
      </p:sp>
      <p:sp>
        <p:nvSpPr>
          <p:cNvPr id="359" name="文本框 358">
            <a:extLst>
              <a:ext uri="{FF2B5EF4-FFF2-40B4-BE49-F238E27FC236}">
                <a16:creationId xmlns:a16="http://schemas.microsoft.com/office/drawing/2014/main" id="{1F20D95B-D625-8262-6297-B98B46E55EB7}"/>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Single-source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sp>
        <p:nvSpPr>
          <p:cNvPr id="365" name="文本框 364">
            <a:extLst>
              <a:ext uri="{FF2B5EF4-FFF2-40B4-BE49-F238E27FC236}">
                <a16:creationId xmlns:a16="http://schemas.microsoft.com/office/drawing/2014/main" id="{7DB55D5D-9340-B70F-7B1A-30050924D07D}"/>
              </a:ext>
            </a:extLst>
          </p:cNvPr>
          <p:cNvSpPr txBox="1"/>
          <p:nvPr/>
        </p:nvSpPr>
        <p:spPr>
          <a:xfrm>
            <a:off x="7287123" y="1862864"/>
            <a:ext cx="1531189"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Single-source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5917733C-0680-6F3B-A8A5-BEC218B92D4E}"/>
              </a:ext>
            </a:extLst>
          </p:cNvPr>
          <p:cNvCxnSpPr>
            <a:cxnSpLocks/>
          </p:cNvCxnSpPr>
          <p:nvPr/>
        </p:nvCxnSpPr>
        <p:spPr>
          <a:xfrm>
            <a:off x="8510902" y="1443120"/>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BBA3C560-A46A-C1A9-1172-90FE4BD0E491}"/>
              </a:ext>
            </a:extLst>
          </p:cNvPr>
          <p:cNvSpPr txBox="1"/>
          <p:nvPr/>
        </p:nvSpPr>
        <p:spPr>
          <a:xfrm>
            <a:off x="8695173" y="1516224"/>
            <a:ext cx="638316"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Local </a:t>
            </a:r>
          </a:p>
          <a:p>
            <a:pPr algn="ctr"/>
            <a:r>
              <a:rPr lang="en-US" altLang="zh-CN" sz="1400" dirty="0">
                <a:latin typeface="Times New Roman" panose="02020603050405020304" pitchFamily="18" charset="0"/>
                <a:cs typeface="Times New Roman" panose="02020603050405020304" pitchFamily="18" charset="0"/>
              </a:rPr>
              <a:t>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7F310192-616B-398C-58EF-62ACBC299799}"/>
              </a:ext>
            </a:extLst>
          </p:cNvPr>
          <p:cNvSpPr txBox="1"/>
          <p:nvPr/>
        </p:nvSpPr>
        <p:spPr>
          <a:xfrm>
            <a:off x="9502769" y="16664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403" name="直接箭头连接符 402">
            <a:extLst>
              <a:ext uri="{FF2B5EF4-FFF2-40B4-BE49-F238E27FC236}">
                <a16:creationId xmlns:a16="http://schemas.microsoft.com/office/drawing/2014/main" id="{FCE470A0-557F-3E8A-E939-D37017102270}"/>
              </a:ext>
            </a:extLst>
          </p:cNvPr>
          <p:cNvCxnSpPr>
            <a:cxnSpLocks/>
          </p:cNvCxnSpPr>
          <p:nvPr/>
        </p:nvCxnSpPr>
        <p:spPr>
          <a:xfrm>
            <a:off x="11179898" y="788438"/>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p:sp>
        <p:nvSpPr>
          <p:cNvPr id="409" name="文本框 408">
            <a:extLst>
              <a:ext uri="{FF2B5EF4-FFF2-40B4-BE49-F238E27FC236}">
                <a16:creationId xmlns:a16="http://schemas.microsoft.com/office/drawing/2014/main" id="{70B1E0EA-A163-B07D-6164-8E0FA6FFAD32}"/>
              </a:ext>
            </a:extLst>
          </p:cNvPr>
          <p:cNvSpPr txBox="1"/>
          <p:nvPr/>
        </p:nvSpPr>
        <p:spPr>
          <a:xfrm>
            <a:off x="11063882" y="325435"/>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07065394-1EB5-10B6-46E2-7168C03E92BE}"/>
              </a:ext>
            </a:extLst>
          </p:cNvPr>
          <p:cNvCxnSpPr>
            <a:cxnSpLocks/>
          </p:cNvCxnSpPr>
          <p:nvPr/>
        </p:nvCxnSpPr>
        <p:spPr>
          <a:xfrm>
            <a:off x="11195428" y="1442283"/>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7E4DB789-FC98-7256-66AB-32E0F1E06028}"/>
              </a:ext>
            </a:extLst>
          </p:cNvPr>
          <p:cNvCxnSpPr>
            <a:cxnSpLocks/>
          </p:cNvCxnSpPr>
          <p:nvPr/>
        </p:nvCxnSpPr>
        <p:spPr>
          <a:xfrm>
            <a:off x="11193491" y="2169870"/>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548D011A-FA71-BDCE-41D2-3B5E44C1E3CD}"/>
              </a:ext>
            </a:extLst>
          </p:cNvPr>
          <p:cNvSpPr txBox="1"/>
          <p:nvPr/>
        </p:nvSpPr>
        <p:spPr>
          <a:xfrm>
            <a:off x="11073714" y="967594"/>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8F38136E-76A2-5B39-7DEB-679A8C1FBAE2}"/>
              </a:ext>
            </a:extLst>
          </p:cNvPr>
          <p:cNvSpPr txBox="1"/>
          <p:nvPr/>
        </p:nvSpPr>
        <p:spPr>
          <a:xfrm>
            <a:off x="11073714" y="1680433"/>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9" name="直接箭头连接符 418">
            <a:extLst>
              <a:ext uri="{FF2B5EF4-FFF2-40B4-BE49-F238E27FC236}">
                <a16:creationId xmlns:a16="http://schemas.microsoft.com/office/drawing/2014/main" id="{7DFDCE29-A1C3-F6A2-A8EB-C75101F1F7E2}"/>
              </a:ext>
            </a:extLst>
          </p:cNvPr>
          <p:cNvCxnSpPr>
            <a:cxnSpLocks/>
          </p:cNvCxnSpPr>
          <p:nvPr/>
        </p:nvCxnSpPr>
        <p:spPr>
          <a:xfrm>
            <a:off x="10336870" y="1325421"/>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34B639A5-4608-52BA-E52A-0AE2C09B834A}"/>
              </a:ext>
            </a:extLst>
          </p:cNvPr>
          <p:cNvSpPr/>
          <p:nvPr/>
        </p:nvSpPr>
        <p:spPr>
          <a:xfrm>
            <a:off x="11660859" y="539438"/>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820CA75C-BB17-E6E4-2520-187A02DD2A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45549" y="548123"/>
            <a:ext cx="167978" cy="167978"/>
          </a:xfrm>
          <a:prstGeom prst="rect">
            <a:avLst/>
          </a:prstGeom>
        </p:spPr>
      </p:pic>
      <p:pic>
        <p:nvPicPr>
          <p:cNvPr id="422" name="图片 421">
            <a:extLst>
              <a:ext uri="{FF2B5EF4-FFF2-40B4-BE49-F238E27FC236}">
                <a16:creationId xmlns:a16="http://schemas.microsoft.com/office/drawing/2014/main" id="{2F6FECFE-193E-351F-5B12-95C80E06E0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43752" y="812065"/>
            <a:ext cx="193305" cy="193305"/>
          </a:xfrm>
          <a:prstGeom prst="rect">
            <a:avLst/>
          </a:prstGeom>
        </p:spPr>
      </p:pic>
      <p:sp>
        <p:nvSpPr>
          <p:cNvPr id="425" name="左大括号 424">
            <a:extLst>
              <a:ext uri="{FF2B5EF4-FFF2-40B4-BE49-F238E27FC236}">
                <a16:creationId xmlns:a16="http://schemas.microsoft.com/office/drawing/2014/main" id="{A1834CC2-BCF1-7BF7-7D6A-447297F879E4}"/>
              </a:ext>
            </a:extLst>
          </p:cNvPr>
          <p:cNvSpPr/>
          <p:nvPr/>
        </p:nvSpPr>
        <p:spPr>
          <a:xfrm>
            <a:off x="11678789" y="1185095"/>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67CD0B34-E516-7790-52C8-AB249D749E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63479" y="1193780"/>
            <a:ext cx="167978" cy="167978"/>
          </a:xfrm>
          <a:prstGeom prst="rect">
            <a:avLst/>
          </a:prstGeom>
        </p:spPr>
      </p:pic>
      <p:pic>
        <p:nvPicPr>
          <p:cNvPr id="427" name="图片 426">
            <a:extLst>
              <a:ext uri="{FF2B5EF4-FFF2-40B4-BE49-F238E27FC236}">
                <a16:creationId xmlns:a16="http://schemas.microsoft.com/office/drawing/2014/main" id="{6BE43832-D34A-5DB1-7A73-90E011F69C0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61682" y="1457722"/>
            <a:ext cx="193305" cy="193305"/>
          </a:xfrm>
          <a:prstGeom prst="rect">
            <a:avLst/>
          </a:prstGeom>
        </p:spPr>
      </p:pic>
      <p:sp>
        <p:nvSpPr>
          <p:cNvPr id="428" name="左大括号 427">
            <a:extLst>
              <a:ext uri="{FF2B5EF4-FFF2-40B4-BE49-F238E27FC236}">
                <a16:creationId xmlns:a16="http://schemas.microsoft.com/office/drawing/2014/main" id="{82FBED02-643E-50C7-075D-D7BB69BB1C81}"/>
              </a:ext>
            </a:extLst>
          </p:cNvPr>
          <p:cNvSpPr/>
          <p:nvPr/>
        </p:nvSpPr>
        <p:spPr>
          <a:xfrm>
            <a:off x="11677091" y="192282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5F11A992-ED47-3E9B-9E13-7B9F4301C3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61781" y="1931505"/>
            <a:ext cx="167978" cy="167978"/>
          </a:xfrm>
          <a:prstGeom prst="rect">
            <a:avLst/>
          </a:prstGeom>
        </p:spPr>
      </p:pic>
      <p:pic>
        <p:nvPicPr>
          <p:cNvPr id="430" name="图片 429">
            <a:extLst>
              <a:ext uri="{FF2B5EF4-FFF2-40B4-BE49-F238E27FC236}">
                <a16:creationId xmlns:a16="http://schemas.microsoft.com/office/drawing/2014/main" id="{DDF6F979-918B-1B7C-94DB-D797B39A2D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59984" y="2195447"/>
            <a:ext cx="193305" cy="193305"/>
          </a:xfrm>
          <a:prstGeom prst="rect">
            <a:avLst/>
          </a:prstGeom>
        </p:spPr>
      </p:pic>
      <p:sp>
        <p:nvSpPr>
          <p:cNvPr id="431" name="文本框 430">
            <a:extLst>
              <a:ext uri="{FF2B5EF4-FFF2-40B4-BE49-F238E27FC236}">
                <a16:creationId xmlns:a16="http://schemas.microsoft.com/office/drawing/2014/main" id="{938C1A2D-DEAD-9EA6-56D2-FB13D33CE58A}"/>
              </a:ext>
            </a:extLst>
          </p:cNvPr>
          <p:cNvSpPr txBox="1"/>
          <p:nvPr/>
        </p:nvSpPr>
        <p:spPr>
          <a:xfrm>
            <a:off x="10395602" y="5486391"/>
            <a:ext cx="1093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56" name="文本框 455">
            <a:extLst>
              <a:ext uri="{FF2B5EF4-FFF2-40B4-BE49-F238E27FC236}">
                <a16:creationId xmlns:a16="http://schemas.microsoft.com/office/drawing/2014/main" id="{8F0F005C-BB47-5E83-3719-5B4D541E8076}"/>
              </a:ext>
            </a:extLst>
          </p:cNvPr>
          <p:cNvSpPr txBox="1"/>
          <p:nvPr/>
        </p:nvSpPr>
        <p:spPr>
          <a:xfrm>
            <a:off x="7351059" y="5049959"/>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Multi-source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sp>
        <p:nvSpPr>
          <p:cNvPr id="462" name="文本框 461">
            <a:extLst>
              <a:ext uri="{FF2B5EF4-FFF2-40B4-BE49-F238E27FC236}">
                <a16:creationId xmlns:a16="http://schemas.microsoft.com/office/drawing/2014/main" id="{1035B25D-AF88-E601-6994-94409DDFB498}"/>
              </a:ext>
            </a:extLst>
          </p:cNvPr>
          <p:cNvSpPr txBox="1"/>
          <p:nvPr/>
        </p:nvSpPr>
        <p:spPr>
          <a:xfrm>
            <a:off x="9530061" y="4793874"/>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488" name="直接箭头连接符 487">
            <a:extLst>
              <a:ext uri="{FF2B5EF4-FFF2-40B4-BE49-F238E27FC236}">
                <a16:creationId xmlns:a16="http://schemas.microsoft.com/office/drawing/2014/main" id="{62573758-9AF2-46B8-A26F-F3E6A4F37AAF}"/>
              </a:ext>
            </a:extLst>
          </p:cNvPr>
          <p:cNvCxnSpPr>
            <a:cxnSpLocks/>
          </p:cNvCxnSpPr>
          <p:nvPr/>
        </p:nvCxnSpPr>
        <p:spPr>
          <a:xfrm>
            <a:off x="11286591" y="4061684"/>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p:sp>
        <p:nvSpPr>
          <p:cNvPr id="493" name="文本框 492">
            <a:extLst>
              <a:ext uri="{FF2B5EF4-FFF2-40B4-BE49-F238E27FC236}">
                <a16:creationId xmlns:a16="http://schemas.microsoft.com/office/drawing/2014/main" id="{C03B7E09-059C-4D98-2344-5292BD83A7A9}"/>
              </a:ext>
            </a:extLst>
          </p:cNvPr>
          <p:cNvSpPr txBox="1"/>
          <p:nvPr/>
        </p:nvSpPr>
        <p:spPr>
          <a:xfrm>
            <a:off x="11170575" y="3598681"/>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C9D45ACD-37B2-31C3-E390-5DAA3CEABF2A}"/>
              </a:ext>
            </a:extLst>
          </p:cNvPr>
          <p:cNvCxnSpPr>
            <a:cxnSpLocks/>
          </p:cNvCxnSpPr>
          <p:nvPr/>
        </p:nvCxnSpPr>
        <p:spPr>
          <a:xfrm>
            <a:off x="11302121" y="4715529"/>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74D52846-8A09-EE72-468D-FEC472730239}"/>
              </a:ext>
            </a:extLst>
          </p:cNvPr>
          <p:cNvCxnSpPr>
            <a:cxnSpLocks/>
          </p:cNvCxnSpPr>
          <p:nvPr/>
        </p:nvCxnSpPr>
        <p:spPr>
          <a:xfrm>
            <a:off x="11300184" y="5443116"/>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FFF83051-8D8A-A8C4-7BA7-1CB20EA24907}"/>
              </a:ext>
            </a:extLst>
          </p:cNvPr>
          <p:cNvSpPr txBox="1"/>
          <p:nvPr/>
        </p:nvSpPr>
        <p:spPr>
          <a:xfrm>
            <a:off x="11180407" y="4240840"/>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F9509894-EC12-FD5D-39C4-5129550375F7}"/>
              </a:ext>
            </a:extLst>
          </p:cNvPr>
          <p:cNvSpPr txBox="1"/>
          <p:nvPr/>
        </p:nvSpPr>
        <p:spPr>
          <a:xfrm>
            <a:off x="11180407" y="4953679"/>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508" name="文本框 507">
            <a:extLst>
              <a:ext uri="{FF2B5EF4-FFF2-40B4-BE49-F238E27FC236}">
                <a16:creationId xmlns:a16="http://schemas.microsoft.com/office/drawing/2014/main" id="{B94FCA02-F5E6-0DB4-3194-5FBCBF9A5B1F}"/>
              </a:ext>
            </a:extLst>
          </p:cNvPr>
          <p:cNvSpPr txBox="1"/>
          <p:nvPr/>
        </p:nvSpPr>
        <p:spPr>
          <a:xfrm>
            <a:off x="8105665" y="3275111"/>
            <a:ext cx="3530524"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Multi-source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20" name="图片 519">
            <a:extLst>
              <a:ext uri="{FF2B5EF4-FFF2-40B4-BE49-F238E27FC236}">
                <a16:creationId xmlns:a16="http://schemas.microsoft.com/office/drawing/2014/main" id="{5EC8D126-9329-9627-6D66-28C7389147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64431" y="6688597"/>
            <a:ext cx="167978" cy="167978"/>
          </a:xfrm>
          <a:prstGeom prst="rect">
            <a:avLst/>
          </a:prstGeom>
        </p:spPr>
      </p:pic>
      <p:pic>
        <p:nvPicPr>
          <p:cNvPr id="521" name="图片 520">
            <a:extLst>
              <a:ext uri="{FF2B5EF4-FFF2-40B4-BE49-F238E27FC236}">
                <a16:creationId xmlns:a16="http://schemas.microsoft.com/office/drawing/2014/main" id="{166CD08A-C70D-482A-A076-572B196B9FD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53599" y="6669519"/>
            <a:ext cx="193305" cy="193305"/>
          </a:xfrm>
          <a:prstGeom prst="rect">
            <a:avLst/>
          </a:prstGeom>
        </p:spPr>
      </p:pic>
      <p:sp>
        <p:nvSpPr>
          <p:cNvPr id="525" name="文本框 524">
            <a:extLst>
              <a:ext uri="{FF2B5EF4-FFF2-40B4-BE49-F238E27FC236}">
                <a16:creationId xmlns:a16="http://schemas.microsoft.com/office/drawing/2014/main" id="{42EC30E8-3523-410A-AF62-E0ECBF5F48B6}"/>
              </a:ext>
            </a:extLst>
          </p:cNvPr>
          <p:cNvSpPr txBox="1"/>
          <p:nvPr/>
        </p:nvSpPr>
        <p:spPr>
          <a:xfrm>
            <a:off x="10256619" y="2229214"/>
            <a:ext cx="1236800"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B4EC36F1-8CE4-B562-DFAF-4563E69B575A}"/>
              </a:ext>
            </a:extLst>
          </p:cNvPr>
          <p:cNvCxnSpPr>
            <a:cxnSpLocks/>
          </p:cNvCxnSpPr>
          <p:nvPr/>
        </p:nvCxnSpPr>
        <p:spPr>
          <a:xfrm>
            <a:off x="7432550" y="3316462"/>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D46A5DDF-9B1E-6855-4E06-03BD00BFB78A}"/>
              </a:ext>
            </a:extLst>
          </p:cNvPr>
          <p:cNvSpPr txBox="1"/>
          <p:nvPr/>
        </p:nvSpPr>
        <p:spPr>
          <a:xfrm>
            <a:off x="-34279" y="-79682"/>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Generative adversarial knowledge distillation</a:t>
            </a:r>
          </a:p>
        </p:txBody>
      </p:sp>
      <p:sp>
        <p:nvSpPr>
          <p:cNvPr id="27" name="文本框 26">
            <a:extLst>
              <a:ext uri="{FF2B5EF4-FFF2-40B4-BE49-F238E27FC236}">
                <a16:creationId xmlns:a16="http://schemas.microsoft.com/office/drawing/2014/main" id="{9337D096-F927-C882-9F38-85658D51BE87}"/>
              </a:ext>
            </a:extLst>
          </p:cNvPr>
          <p:cNvSpPr txBox="1"/>
          <p:nvPr/>
        </p:nvSpPr>
        <p:spPr>
          <a:xfrm>
            <a:off x="-21811" y="3168893"/>
            <a:ext cx="454980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Prompt-</a:t>
            </a:r>
            <a:r>
              <a:rPr lang="en" altLang="zh-CN" sz="1400" b="1" dirty="0">
                <a:latin typeface="Times New Roman" panose="02020603050405020304" pitchFamily="18" charset="0"/>
                <a:cs typeface="Times New Roman" panose="02020603050405020304" pitchFamily="18" charset="0"/>
              </a:rPr>
              <a:t>aware</a:t>
            </a:r>
            <a:r>
              <a:rPr lang="en-US" altLang="zh-CN" sz="1400" b="1" dirty="0">
                <a:latin typeface="Times New Roman" panose="02020603050405020304" pitchFamily="18" charset="0"/>
                <a:cs typeface="Times New Roman" panose="02020603050405020304" pitchFamily="18" charset="0"/>
              </a:rPr>
              <a:t> stable perturbation construction</a:t>
            </a:r>
          </a:p>
        </p:txBody>
      </p:sp>
      <p:sp>
        <p:nvSpPr>
          <p:cNvPr id="450" name="文本框 449">
            <a:extLst>
              <a:ext uri="{FF2B5EF4-FFF2-40B4-BE49-F238E27FC236}">
                <a16:creationId xmlns:a16="http://schemas.microsoft.com/office/drawing/2014/main" id="{9AAE7D12-CC7E-95A6-2275-56B43B92E04D}"/>
              </a:ext>
            </a:extLst>
          </p:cNvPr>
          <p:cNvSpPr txBox="1"/>
          <p:nvPr/>
        </p:nvSpPr>
        <p:spPr>
          <a:xfrm>
            <a:off x="7256882" y="-84194"/>
            <a:ext cx="4935779"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 </a:t>
            </a:r>
            <a:r>
              <a:rPr lang="en" altLang="zh-CN" sz="1400" b="1" dirty="0">
                <a:latin typeface="Times New Roman" panose="02020603050405020304" pitchFamily="18" charset="0"/>
                <a:cs typeface="Times New Roman" panose="02020603050405020304" pitchFamily="18" charset="0"/>
              </a:rPr>
              <a:t>Distribution-</a:t>
            </a:r>
            <a:r>
              <a:rPr lang="en-US" altLang="zh-CN" sz="1400" b="1" dirty="0">
                <a:latin typeface="Times New Roman" panose="02020603050405020304" pitchFamily="18" charset="0"/>
                <a:cs typeface="Times New Roman" panose="02020603050405020304" pitchFamily="18" charset="0"/>
              </a:rPr>
              <a:t>adapted</a:t>
            </a:r>
            <a:r>
              <a:rPr lang="en" altLang="zh-CN" sz="1400" b="1" dirty="0">
                <a:latin typeface="Times New Roman" panose="02020603050405020304" pitchFamily="18" charset="0"/>
                <a:cs typeface="Times New Roman" panose="02020603050405020304" pitchFamily="18" charset="0"/>
              </a:rPr>
              <a:t> </a:t>
            </a:r>
            <a:r>
              <a:rPr lang="en-US" altLang="zh-CN" sz="1400" b="1" dirty="0">
                <a:latin typeface="Times New Roman" panose="02020603050405020304" pitchFamily="18" charset="0"/>
                <a:cs typeface="Times New Roman" panose="02020603050405020304" pitchFamily="18" charset="0"/>
              </a:rPr>
              <a:t>transferable</a:t>
            </a:r>
            <a:r>
              <a:rPr lang="en" altLang="zh-CN" sz="1400" b="1" dirty="0">
                <a:latin typeface="Times New Roman" panose="02020603050405020304" pitchFamily="18" charset="0"/>
                <a:cs typeface="Times New Roman" panose="02020603050405020304" pitchFamily="18" charset="0"/>
              </a:rPr>
              <a:t> ownership verification</a:t>
            </a:r>
            <a:endParaRPr lang="en-US" altLang="zh-CN" sz="1400" b="1" dirty="0">
              <a:latin typeface="Times New Roman" panose="02020603050405020304" pitchFamily="18" charset="0"/>
              <a:cs typeface="Times New Roman" panose="02020603050405020304" pitchFamily="18" charset="0"/>
            </a:endParaRPr>
          </a:p>
        </p:txBody>
      </p:sp>
      <p:sp>
        <p:nvSpPr>
          <p:cNvPr id="499" name="矩形 498">
            <a:extLst>
              <a:ext uri="{FF2B5EF4-FFF2-40B4-BE49-F238E27FC236}">
                <a16:creationId xmlns:a16="http://schemas.microsoft.com/office/drawing/2014/main" id="{67FE8C3A-A867-02E2-AC29-9F00EA140029}"/>
              </a:ext>
            </a:extLst>
          </p:cNvPr>
          <p:cNvSpPr/>
          <p:nvPr/>
        </p:nvSpPr>
        <p:spPr>
          <a:xfrm>
            <a:off x="356277" y="2824831"/>
            <a:ext cx="1712585" cy="30598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00A83AF0-EB6F-8095-9F8A-C1D5FD45EF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681" y="2824448"/>
            <a:ext cx="258664" cy="258664"/>
          </a:xfrm>
          <a:prstGeom prst="rect">
            <a:avLst/>
          </a:prstGeom>
        </p:spPr>
      </p:pic>
      <p:pic>
        <p:nvPicPr>
          <p:cNvPr id="502" name="图片 501">
            <a:extLst>
              <a:ext uri="{FF2B5EF4-FFF2-40B4-BE49-F238E27FC236}">
                <a16:creationId xmlns:a16="http://schemas.microsoft.com/office/drawing/2014/main" id="{D4F3BDDD-E5E9-8E80-AC9A-6B827330B56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86702" y="5116091"/>
            <a:ext cx="259200" cy="259200"/>
          </a:xfrm>
          <a:prstGeom prst="rect">
            <a:avLst/>
          </a:prstGeom>
        </p:spPr>
      </p:pic>
      <p:pic>
        <p:nvPicPr>
          <p:cNvPr id="504" name="图片 503">
            <a:extLst>
              <a:ext uri="{FF2B5EF4-FFF2-40B4-BE49-F238E27FC236}">
                <a16:creationId xmlns:a16="http://schemas.microsoft.com/office/drawing/2014/main" id="{0EBF8BA4-9994-A8CA-2B36-F4CE994EC2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37495" y="4089528"/>
            <a:ext cx="259200" cy="259200"/>
          </a:xfrm>
          <a:prstGeom prst="rect">
            <a:avLst/>
          </a:prstGeom>
        </p:spPr>
      </p:pic>
      <p:pic>
        <p:nvPicPr>
          <p:cNvPr id="511" name="图片 510">
            <a:extLst>
              <a:ext uri="{FF2B5EF4-FFF2-40B4-BE49-F238E27FC236}">
                <a16:creationId xmlns:a16="http://schemas.microsoft.com/office/drawing/2014/main" id="{2B9D00D2-122B-2432-85A7-793FDC1F07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7540" y="2847491"/>
            <a:ext cx="259200" cy="259200"/>
          </a:xfrm>
          <a:prstGeom prst="rect">
            <a:avLst/>
          </a:prstGeom>
        </p:spPr>
      </p:pic>
      <p:sp>
        <p:nvSpPr>
          <p:cNvPr id="514" name="文本框 513">
            <a:extLst>
              <a:ext uri="{FF2B5EF4-FFF2-40B4-BE49-F238E27FC236}">
                <a16:creationId xmlns:a16="http://schemas.microsoft.com/office/drawing/2014/main" id="{1CB73940-11E0-9F56-8E99-F1303976B881}"/>
              </a:ext>
            </a:extLst>
          </p:cNvPr>
          <p:cNvSpPr txBox="1"/>
          <p:nvPr/>
        </p:nvSpPr>
        <p:spPr>
          <a:xfrm>
            <a:off x="1419418" y="2807950"/>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36F30754-A2EF-788C-5FEE-7BBE0ED93F00}"/>
              </a:ext>
            </a:extLst>
          </p:cNvPr>
          <p:cNvSpPr txBox="1"/>
          <p:nvPr/>
        </p:nvSpPr>
        <p:spPr>
          <a:xfrm>
            <a:off x="461200" y="2806901"/>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sp>
        <p:nvSpPr>
          <p:cNvPr id="529" name="矩形: 圆角 528">
            <a:extLst>
              <a:ext uri="{FF2B5EF4-FFF2-40B4-BE49-F238E27FC236}">
                <a16:creationId xmlns:a16="http://schemas.microsoft.com/office/drawing/2014/main" id="{E818CBBD-114B-F983-EC55-ACFDACFD6C1F}"/>
              </a:ext>
            </a:extLst>
          </p:cNvPr>
          <p:cNvSpPr/>
          <p:nvPr/>
        </p:nvSpPr>
        <p:spPr>
          <a:xfrm>
            <a:off x="7420309" y="419714"/>
            <a:ext cx="2730889"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DC30B245-D470-A029-DC30-FA0BDC32FF58}"/>
              </a:ext>
            </a:extLst>
          </p:cNvPr>
          <p:cNvSpPr txBox="1"/>
          <p:nvPr/>
        </p:nvSpPr>
        <p:spPr>
          <a:xfrm>
            <a:off x="7343083" y="441026"/>
            <a:ext cx="2912540" cy="307777"/>
          </a:xfrm>
          <a:prstGeom prst="rect">
            <a:avLst/>
          </a:prstGeom>
          <a:noFill/>
        </p:spPr>
        <p:txBody>
          <a:bodyPr wrap="square" rtlCol="0">
            <a:spAutoFit/>
          </a:bodyPr>
          <a:lstStyle/>
          <a:p>
            <a:r>
              <a:rPr lang="en-US" altLang="zh-CN" sz="1400" i="1" dirty="0">
                <a:latin typeface="Times New Roman" panose="02020603050405020304" pitchFamily="18" charset="0"/>
                <a:cs typeface="Times New Roman" panose="02020603050405020304" pitchFamily="18" charset="0"/>
              </a:rPr>
              <a:t>User prompt for single-source graphs</a:t>
            </a:r>
            <a:r>
              <a:rPr lang="en-US" altLang="zh-CN" sz="1400" i="1" dirty="0">
                <a:solidFill>
                  <a:srgbClr val="FF0000"/>
                </a:solidFill>
                <a:latin typeface="Times New Roman" panose="02020603050405020304" pitchFamily="18" charset="0"/>
                <a:cs typeface="Times New Roman" panose="02020603050405020304" pitchFamily="18" charset="0"/>
              </a:rPr>
              <a:t>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8C404A62-E937-475E-9530-9DC82BBA1443}"/>
              </a:ext>
            </a:extLst>
          </p:cNvPr>
          <p:cNvCxnSpPr>
            <a:cxnSpLocks/>
          </p:cNvCxnSpPr>
          <p:nvPr/>
        </p:nvCxnSpPr>
        <p:spPr>
          <a:xfrm rot="5400000">
            <a:off x="8444012" y="4013973"/>
            <a:ext cx="678733" cy="2356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7320510A-7D9D-4C34-1542-AE4AE3AB7685}"/>
              </a:ext>
            </a:extLst>
          </p:cNvPr>
          <p:cNvSpPr/>
          <p:nvPr/>
        </p:nvSpPr>
        <p:spPr>
          <a:xfrm>
            <a:off x="7459131" y="3566662"/>
            <a:ext cx="2653057"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F53E849E-E724-CD96-089C-112E1EFA0C4B}"/>
              </a:ext>
            </a:extLst>
          </p:cNvPr>
          <p:cNvSpPr txBox="1"/>
          <p:nvPr/>
        </p:nvSpPr>
        <p:spPr>
          <a:xfrm>
            <a:off x="7368988" y="3571871"/>
            <a:ext cx="2967317" cy="307777"/>
          </a:xfrm>
          <a:prstGeom prst="rect">
            <a:avLst/>
          </a:prstGeom>
          <a:noFill/>
        </p:spPr>
        <p:txBody>
          <a:bodyPr wrap="square" rtlCol="0">
            <a:spAutoFit/>
          </a:bodyPr>
          <a:lstStyle/>
          <a:p>
            <a:r>
              <a:rPr lang="en-US" altLang="zh-CN" sz="1400" i="1" dirty="0">
                <a:latin typeface="Times New Roman" panose="02020603050405020304" pitchFamily="18" charset="0"/>
                <a:cs typeface="Times New Roman" panose="02020603050405020304" pitchFamily="18" charset="0"/>
              </a:rPr>
              <a:t>User prompt for multi-source graph  </a:t>
            </a:r>
            <a:endParaRPr lang="zh-CN" altLang="en-US" sz="1400" i="1" dirty="0">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00EF4EF3-EF04-F0E5-2FBC-CC1116542B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2607" y="858772"/>
            <a:ext cx="892474" cy="957600"/>
          </a:xfrm>
          <a:prstGeom prst="rect">
            <a:avLst/>
          </a:prstGeom>
        </p:spPr>
      </p:pic>
      <p:pic>
        <p:nvPicPr>
          <p:cNvPr id="50" name="图片 49">
            <a:extLst>
              <a:ext uri="{FF2B5EF4-FFF2-40B4-BE49-F238E27FC236}">
                <a16:creationId xmlns:a16="http://schemas.microsoft.com/office/drawing/2014/main" id="{F4F37BC7-A8F9-2770-0852-44826A1773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9962" y="3996013"/>
            <a:ext cx="892474" cy="957600"/>
          </a:xfrm>
          <a:prstGeom prst="rect">
            <a:avLst/>
          </a:prstGeom>
        </p:spPr>
      </p:pic>
      <p:pic>
        <p:nvPicPr>
          <p:cNvPr id="459" name="图片 458">
            <a:extLst>
              <a:ext uri="{FF2B5EF4-FFF2-40B4-BE49-F238E27FC236}">
                <a16:creationId xmlns:a16="http://schemas.microsoft.com/office/drawing/2014/main" id="{FEAB941D-7AF7-9B92-BF79-2C10085AE82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93221" y="398605"/>
            <a:ext cx="259200" cy="259200"/>
          </a:xfrm>
          <a:prstGeom prst="rect">
            <a:avLst/>
          </a:prstGeom>
        </p:spPr>
      </p:pic>
      <p:sp>
        <p:nvSpPr>
          <p:cNvPr id="62" name="文本框 61">
            <a:extLst>
              <a:ext uri="{FF2B5EF4-FFF2-40B4-BE49-F238E27FC236}">
                <a16:creationId xmlns:a16="http://schemas.microsoft.com/office/drawing/2014/main" id="{2EAD1B2F-93CB-8DF4-B32B-6B2C39671063}"/>
              </a:ext>
            </a:extLst>
          </p:cNvPr>
          <p:cNvSpPr txBox="1"/>
          <p:nvPr/>
        </p:nvSpPr>
        <p:spPr>
          <a:xfrm>
            <a:off x="4950848" y="2484828"/>
            <a:ext cx="1145152"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r>
              <a:rPr lang="en-US" altLang="zh-CN" sz="1400" i="0" u="none" strike="noStrike" dirty="0">
                <a:effectLst/>
                <a:latin typeface="Times New Roman" panose="02020603050405020304" pitchFamily="18" charset="0"/>
                <a:cs typeface="Times New Roman" panose="02020603050405020304" pitchFamily="18" charset="0"/>
              </a:rPr>
              <a:t>raph </a:t>
            </a:r>
          </a:p>
          <a:p>
            <a:pPr algn="ctr"/>
            <a:r>
              <a:rPr lang="en-US" altLang="zh-CN" sz="1400" i="0" u="none" strike="noStrike" dirty="0">
                <a:effectLst/>
                <a:latin typeface="Times New Roman" panose="02020603050405020304" pitchFamily="18" charset="0"/>
                <a:cs typeface="Times New Roman" panose="02020603050405020304" pitchFamily="18" charset="0"/>
              </a:rPr>
              <a:t>embeddings</a:t>
            </a:r>
            <a:endParaRPr lang="zh-CN" altLang="en-US" sz="1400" dirty="0">
              <a:latin typeface="Times New Roman" panose="02020603050405020304" pitchFamily="18" charset="0"/>
              <a:cs typeface="Times New Roman" panose="02020603050405020304" pitchFamily="18" charset="0"/>
            </a:endParaRPr>
          </a:p>
        </p:txBody>
      </p:sp>
      <p:cxnSp>
        <p:nvCxnSpPr>
          <p:cNvPr id="554" name="连接符: 曲线 553">
            <a:extLst>
              <a:ext uri="{FF2B5EF4-FFF2-40B4-BE49-F238E27FC236}">
                <a16:creationId xmlns:a16="http://schemas.microsoft.com/office/drawing/2014/main" id="{C6D1763E-6601-85B6-EC6A-C1EFBC0478B1}"/>
              </a:ext>
            </a:extLst>
          </p:cNvPr>
          <p:cNvCxnSpPr>
            <a:cxnSpLocks/>
          </p:cNvCxnSpPr>
          <p:nvPr/>
        </p:nvCxnSpPr>
        <p:spPr>
          <a:xfrm rot="5400000">
            <a:off x="8454890" y="968428"/>
            <a:ext cx="639194" cy="290705"/>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7" name="椭圆 56">
            <a:extLst>
              <a:ext uri="{FF2B5EF4-FFF2-40B4-BE49-F238E27FC236}">
                <a16:creationId xmlns:a16="http://schemas.microsoft.com/office/drawing/2014/main" id="{A73AD1F2-9EBC-A9F0-E199-9062E7FE5344}"/>
              </a:ext>
            </a:extLst>
          </p:cNvPr>
          <p:cNvSpPr/>
          <p:nvPr/>
        </p:nvSpPr>
        <p:spPr>
          <a:xfrm>
            <a:off x="7568197" y="167906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61" name="椭圆 460">
            <a:extLst>
              <a:ext uri="{FF2B5EF4-FFF2-40B4-BE49-F238E27FC236}">
                <a16:creationId xmlns:a16="http://schemas.microsoft.com/office/drawing/2014/main" id="{1C11AFBF-4DBD-1855-4974-5FF919FE4BB9}"/>
              </a:ext>
            </a:extLst>
          </p:cNvPr>
          <p:cNvSpPr/>
          <p:nvPr/>
        </p:nvSpPr>
        <p:spPr>
          <a:xfrm>
            <a:off x="7964186" y="16790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01" name="椭圆 500">
            <a:extLst>
              <a:ext uri="{FF2B5EF4-FFF2-40B4-BE49-F238E27FC236}">
                <a16:creationId xmlns:a16="http://schemas.microsoft.com/office/drawing/2014/main" id="{DBCE8E10-AB5D-6254-D43E-CF96DCEB9DAE}"/>
              </a:ext>
            </a:extLst>
          </p:cNvPr>
          <p:cNvSpPr/>
          <p:nvPr/>
        </p:nvSpPr>
        <p:spPr>
          <a:xfrm>
            <a:off x="7763606" y="13629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03" name="直接连接符 502">
            <a:extLst>
              <a:ext uri="{FF2B5EF4-FFF2-40B4-BE49-F238E27FC236}">
                <a16:creationId xmlns:a16="http://schemas.microsoft.com/office/drawing/2014/main" id="{2FA81AFF-FBC7-84DD-2299-4A1606DE07A6}"/>
              </a:ext>
            </a:extLst>
          </p:cNvPr>
          <p:cNvCxnSpPr>
            <a:cxnSpLocks/>
            <a:stCxn id="57" idx="0"/>
            <a:endCxn id="501" idx="3"/>
          </p:cNvCxnSpPr>
          <p:nvPr/>
        </p:nvCxnSpPr>
        <p:spPr>
          <a:xfrm flipV="1">
            <a:off x="7632491" y="147877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05" name="直接连接符 504">
            <a:extLst>
              <a:ext uri="{FF2B5EF4-FFF2-40B4-BE49-F238E27FC236}">
                <a16:creationId xmlns:a16="http://schemas.microsoft.com/office/drawing/2014/main" id="{7C3C0F9C-3218-D04E-3A7D-C87474356C53}"/>
              </a:ext>
            </a:extLst>
          </p:cNvPr>
          <p:cNvCxnSpPr>
            <a:cxnSpLocks/>
            <a:stCxn id="461" idx="1"/>
            <a:endCxn id="501" idx="5"/>
          </p:cNvCxnSpPr>
          <p:nvPr/>
        </p:nvCxnSpPr>
        <p:spPr>
          <a:xfrm flipH="1" flipV="1">
            <a:off x="7873363" y="147877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24" name="直接连接符 523">
            <a:extLst>
              <a:ext uri="{FF2B5EF4-FFF2-40B4-BE49-F238E27FC236}">
                <a16:creationId xmlns:a16="http://schemas.microsoft.com/office/drawing/2014/main" id="{89E13BE0-4213-109E-0632-C1171689CA71}"/>
              </a:ext>
            </a:extLst>
          </p:cNvPr>
          <p:cNvCxnSpPr>
            <a:cxnSpLocks/>
            <a:stCxn id="461" idx="2"/>
            <a:endCxn id="57" idx="6"/>
          </p:cNvCxnSpPr>
          <p:nvPr/>
        </p:nvCxnSpPr>
        <p:spPr>
          <a:xfrm flipH="1">
            <a:off x="7696785" y="174692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26" name="图片 525">
            <a:extLst>
              <a:ext uri="{FF2B5EF4-FFF2-40B4-BE49-F238E27FC236}">
                <a16:creationId xmlns:a16="http://schemas.microsoft.com/office/drawing/2014/main" id="{B6C41F9F-1926-DC28-E86B-B8B800983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9956" y="1351134"/>
            <a:ext cx="180000" cy="180000"/>
          </a:xfrm>
          <a:prstGeom prst="rect">
            <a:avLst/>
          </a:prstGeom>
        </p:spPr>
      </p:pic>
      <p:pic>
        <p:nvPicPr>
          <p:cNvPr id="528" name="图片 527">
            <a:extLst>
              <a:ext uri="{FF2B5EF4-FFF2-40B4-BE49-F238E27FC236}">
                <a16:creationId xmlns:a16="http://schemas.microsoft.com/office/drawing/2014/main" id="{BA64FA09-EA4C-5DDA-2B32-E6C11F23D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6130" y="1687541"/>
            <a:ext cx="180000" cy="180000"/>
          </a:xfrm>
          <a:prstGeom prst="rect">
            <a:avLst/>
          </a:prstGeom>
        </p:spPr>
      </p:pic>
      <p:pic>
        <p:nvPicPr>
          <p:cNvPr id="532" name="图片 531">
            <a:extLst>
              <a:ext uri="{FF2B5EF4-FFF2-40B4-BE49-F238E27FC236}">
                <a16:creationId xmlns:a16="http://schemas.microsoft.com/office/drawing/2014/main" id="{BF6FE7E1-C618-1FEC-31AA-3D3BCA0B6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0428" y="1679987"/>
            <a:ext cx="180000" cy="180000"/>
          </a:xfrm>
          <a:prstGeom prst="rect">
            <a:avLst/>
          </a:prstGeom>
        </p:spPr>
      </p:pic>
      <p:sp>
        <p:nvSpPr>
          <p:cNvPr id="535" name="椭圆 534">
            <a:extLst>
              <a:ext uri="{FF2B5EF4-FFF2-40B4-BE49-F238E27FC236}">
                <a16:creationId xmlns:a16="http://schemas.microsoft.com/office/drawing/2014/main" id="{7138CDD3-DF2D-2B90-9F61-D6A38E9792D2}"/>
              </a:ext>
            </a:extLst>
          </p:cNvPr>
          <p:cNvSpPr/>
          <p:nvPr/>
        </p:nvSpPr>
        <p:spPr>
          <a:xfrm>
            <a:off x="8251891" y="152639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36" name="椭圆 535">
            <a:extLst>
              <a:ext uri="{FF2B5EF4-FFF2-40B4-BE49-F238E27FC236}">
                <a16:creationId xmlns:a16="http://schemas.microsoft.com/office/drawing/2014/main" id="{8CE173DC-E451-F71F-CF00-55D78532CE87}"/>
              </a:ext>
            </a:extLst>
          </p:cNvPr>
          <p:cNvSpPr/>
          <p:nvPr/>
        </p:nvSpPr>
        <p:spPr>
          <a:xfrm>
            <a:off x="8251068" y="104777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37" name="图片 536">
            <a:extLst>
              <a:ext uri="{FF2B5EF4-FFF2-40B4-BE49-F238E27FC236}">
                <a16:creationId xmlns:a16="http://schemas.microsoft.com/office/drawing/2014/main" id="{D015D859-C32C-5D49-ACE0-E59A2B7EA4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0460" y="940709"/>
            <a:ext cx="180000" cy="180000"/>
          </a:xfrm>
          <a:prstGeom prst="rect">
            <a:avLst/>
          </a:prstGeom>
        </p:spPr>
      </p:pic>
      <p:pic>
        <p:nvPicPr>
          <p:cNvPr id="538" name="图片 537">
            <a:extLst>
              <a:ext uri="{FF2B5EF4-FFF2-40B4-BE49-F238E27FC236}">
                <a16:creationId xmlns:a16="http://schemas.microsoft.com/office/drawing/2014/main" id="{6A713356-9DC2-DC56-CBF3-173778243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582" y="1402791"/>
            <a:ext cx="180000" cy="180000"/>
          </a:xfrm>
          <a:prstGeom prst="rect">
            <a:avLst/>
          </a:prstGeom>
        </p:spPr>
      </p:pic>
      <p:sp>
        <p:nvSpPr>
          <p:cNvPr id="539" name="椭圆 538">
            <a:extLst>
              <a:ext uri="{FF2B5EF4-FFF2-40B4-BE49-F238E27FC236}">
                <a16:creationId xmlns:a16="http://schemas.microsoft.com/office/drawing/2014/main" id="{E5280DCA-3D76-D049-7101-BCB2D1B1A147}"/>
              </a:ext>
            </a:extLst>
          </p:cNvPr>
          <p:cNvSpPr/>
          <p:nvPr/>
        </p:nvSpPr>
        <p:spPr>
          <a:xfrm>
            <a:off x="7857028" y="105611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40" name="图片 539">
            <a:extLst>
              <a:ext uri="{FF2B5EF4-FFF2-40B4-BE49-F238E27FC236}">
                <a16:creationId xmlns:a16="http://schemas.microsoft.com/office/drawing/2014/main" id="{956408CF-EE7F-F7F4-5D6E-1D396666F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6836" y="1046687"/>
            <a:ext cx="180000" cy="180000"/>
          </a:xfrm>
          <a:prstGeom prst="rect">
            <a:avLst/>
          </a:prstGeom>
        </p:spPr>
      </p:pic>
      <p:cxnSp>
        <p:nvCxnSpPr>
          <p:cNvPr id="541" name="直接连接符 540">
            <a:extLst>
              <a:ext uri="{FF2B5EF4-FFF2-40B4-BE49-F238E27FC236}">
                <a16:creationId xmlns:a16="http://schemas.microsoft.com/office/drawing/2014/main" id="{BFCB7AF0-5605-C9BE-F9FF-D91675E7F128}"/>
              </a:ext>
            </a:extLst>
          </p:cNvPr>
          <p:cNvCxnSpPr>
            <a:cxnSpLocks/>
            <a:stCxn id="536" idx="2"/>
            <a:endCxn id="539" idx="6"/>
          </p:cNvCxnSpPr>
          <p:nvPr/>
        </p:nvCxnSpPr>
        <p:spPr>
          <a:xfrm flipH="1">
            <a:off x="7985616" y="111564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42" name="直接连接符 541">
            <a:extLst>
              <a:ext uri="{FF2B5EF4-FFF2-40B4-BE49-F238E27FC236}">
                <a16:creationId xmlns:a16="http://schemas.microsoft.com/office/drawing/2014/main" id="{4C6A03C6-11A1-BDBC-958E-084B15778684}"/>
              </a:ext>
            </a:extLst>
          </p:cNvPr>
          <p:cNvCxnSpPr>
            <a:cxnSpLocks/>
            <a:stCxn id="536" idx="4"/>
          </p:cNvCxnSpPr>
          <p:nvPr/>
        </p:nvCxnSpPr>
        <p:spPr>
          <a:xfrm>
            <a:off x="8315362" y="1183506"/>
            <a:ext cx="0" cy="311942"/>
          </a:xfrm>
          <a:prstGeom prst="line">
            <a:avLst/>
          </a:prstGeom>
        </p:spPr>
        <p:style>
          <a:lnRef idx="3">
            <a:schemeClr val="dk1"/>
          </a:lnRef>
          <a:fillRef idx="0">
            <a:schemeClr val="dk1"/>
          </a:fillRef>
          <a:effectRef idx="2">
            <a:schemeClr val="dk1"/>
          </a:effectRef>
          <a:fontRef idx="minor">
            <a:schemeClr val="tx1"/>
          </a:fontRef>
        </p:style>
      </p:cxnSp>
      <p:sp>
        <p:nvSpPr>
          <p:cNvPr id="544" name="矩形 543">
            <a:extLst>
              <a:ext uri="{FF2B5EF4-FFF2-40B4-BE49-F238E27FC236}">
                <a16:creationId xmlns:a16="http://schemas.microsoft.com/office/drawing/2014/main" id="{8368C69E-3D34-37CA-814D-25CC86B275DA}"/>
              </a:ext>
            </a:extLst>
          </p:cNvPr>
          <p:cNvSpPr/>
          <p:nvPr/>
        </p:nvSpPr>
        <p:spPr>
          <a:xfrm>
            <a:off x="7414271" y="942475"/>
            <a:ext cx="973182" cy="97893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5" name="直接连接符 544">
            <a:extLst>
              <a:ext uri="{FF2B5EF4-FFF2-40B4-BE49-F238E27FC236}">
                <a16:creationId xmlns:a16="http://schemas.microsoft.com/office/drawing/2014/main" id="{34347E51-3370-4C6F-63E9-15DCA2C5635D}"/>
              </a:ext>
            </a:extLst>
          </p:cNvPr>
          <p:cNvCxnSpPr>
            <a:cxnSpLocks/>
          </p:cNvCxnSpPr>
          <p:nvPr/>
        </p:nvCxnSpPr>
        <p:spPr>
          <a:xfrm>
            <a:off x="7415212" y="963726"/>
            <a:ext cx="989435" cy="852646"/>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56" name="椭圆 555">
            <a:extLst>
              <a:ext uri="{FF2B5EF4-FFF2-40B4-BE49-F238E27FC236}">
                <a16:creationId xmlns:a16="http://schemas.microsoft.com/office/drawing/2014/main" id="{724D6EDC-1123-29C7-CE4C-9C8AC6582A78}"/>
              </a:ext>
            </a:extLst>
          </p:cNvPr>
          <p:cNvSpPr/>
          <p:nvPr/>
        </p:nvSpPr>
        <p:spPr>
          <a:xfrm>
            <a:off x="7650085" y="471562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7" name="椭圆 556">
            <a:extLst>
              <a:ext uri="{FF2B5EF4-FFF2-40B4-BE49-F238E27FC236}">
                <a16:creationId xmlns:a16="http://schemas.microsoft.com/office/drawing/2014/main" id="{A158F030-DD81-6B42-4D88-15AC33D41A17}"/>
              </a:ext>
            </a:extLst>
          </p:cNvPr>
          <p:cNvSpPr/>
          <p:nvPr/>
        </p:nvSpPr>
        <p:spPr>
          <a:xfrm>
            <a:off x="8046074" y="471562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8" name="椭圆 557">
            <a:extLst>
              <a:ext uri="{FF2B5EF4-FFF2-40B4-BE49-F238E27FC236}">
                <a16:creationId xmlns:a16="http://schemas.microsoft.com/office/drawing/2014/main" id="{FF63E2FD-FEB0-A906-1E94-EF1D34C82943}"/>
              </a:ext>
            </a:extLst>
          </p:cNvPr>
          <p:cNvSpPr/>
          <p:nvPr/>
        </p:nvSpPr>
        <p:spPr>
          <a:xfrm>
            <a:off x="7845494" y="439947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59" name="直接连接符 558">
            <a:extLst>
              <a:ext uri="{FF2B5EF4-FFF2-40B4-BE49-F238E27FC236}">
                <a16:creationId xmlns:a16="http://schemas.microsoft.com/office/drawing/2014/main" id="{0F352D3E-09C6-FEA4-F7FC-BFC142271015}"/>
              </a:ext>
            </a:extLst>
          </p:cNvPr>
          <p:cNvCxnSpPr>
            <a:cxnSpLocks/>
            <a:stCxn id="556" idx="0"/>
            <a:endCxn id="558" idx="3"/>
          </p:cNvCxnSpPr>
          <p:nvPr/>
        </p:nvCxnSpPr>
        <p:spPr>
          <a:xfrm flipV="1">
            <a:off x="7714379" y="451533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60" name="直接连接符 559">
            <a:extLst>
              <a:ext uri="{FF2B5EF4-FFF2-40B4-BE49-F238E27FC236}">
                <a16:creationId xmlns:a16="http://schemas.microsoft.com/office/drawing/2014/main" id="{D58253EB-0BA7-090D-3E61-2B6C94B5B0F9}"/>
              </a:ext>
            </a:extLst>
          </p:cNvPr>
          <p:cNvCxnSpPr>
            <a:cxnSpLocks/>
            <a:stCxn id="557" idx="1"/>
            <a:endCxn id="558" idx="5"/>
          </p:cNvCxnSpPr>
          <p:nvPr/>
        </p:nvCxnSpPr>
        <p:spPr>
          <a:xfrm flipH="1" flipV="1">
            <a:off x="7955251" y="451533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61" name="直接连接符 560">
            <a:extLst>
              <a:ext uri="{FF2B5EF4-FFF2-40B4-BE49-F238E27FC236}">
                <a16:creationId xmlns:a16="http://schemas.microsoft.com/office/drawing/2014/main" id="{6AC89CF3-BA58-1BBA-85E8-4756C4E8E3F0}"/>
              </a:ext>
            </a:extLst>
          </p:cNvPr>
          <p:cNvCxnSpPr>
            <a:cxnSpLocks/>
            <a:stCxn id="557" idx="2"/>
            <a:endCxn id="556" idx="6"/>
          </p:cNvCxnSpPr>
          <p:nvPr/>
        </p:nvCxnSpPr>
        <p:spPr>
          <a:xfrm flipH="1">
            <a:off x="7778673" y="478348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63" name="图片 562">
            <a:extLst>
              <a:ext uri="{FF2B5EF4-FFF2-40B4-BE49-F238E27FC236}">
                <a16:creationId xmlns:a16="http://schemas.microsoft.com/office/drawing/2014/main" id="{502E846C-FCFD-C404-21F9-F773BE370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844" y="4387694"/>
            <a:ext cx="180000" cy="180000"/>
          </a:xfrm>
          <a:prstGeom prst="rect">
            <a:avLst/>
          </a:prstGeom>
        </p:spPr>
      </p:pic>
      <p:pic>
        <p:nvPicPr>
          <p:cNvPr id="564" name="图片 563">
            <a:extLst>
              <a:ext uri="{FF2B5EF4-FFF2-40B4-BE49-F238E27FC236}">
                <a16:creationId xmlns:a16="http://schemas.microsoft.com/office/drawing/2014/main" id="{830F09DF-29B1-A95B-8720-FC165A9DB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963" y="4844315"/>
            <a:ext cx="180000" cy="180000"/>
          </a:xfrm>
          <a:prstGeom prst="rect">
            <a:avLst/>
          </a:prstGeom>
        </p:spPr>
      </p:pic>
      <p:pic>
        <p:nvPicPr>
          <p:cNvPr id="565" name="图片 564">
            <a:extLst>
              <a:ext uri="{FF2B5EF4-FFF2-40B4-BE49-F238E27FC236}">
                <a16:creationId xmlns:a16="http://schemas.microsoft.com/office/drawing/2014/main" id="{084AC225-4958-3004-6C26-61AF159EB2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248" y="4715621"/>
            <a:ext cx="180000" cy="180000"/>
          </a:xfrm>
          <a:prstGeom prst="rect">
            <a:avLst/>
          </a:prstGeom>
        </p:spPr>
      </p:pic>
      <p:cxnSp>
        <p:nvCxnSpPr>
          <p:cNvPr id="566" name="直接连接符 565">
            <a:extLst>
              <a:ext uri="{FF2B5EF4-FFF2-40B4-BE49-F238E27FC236}">
                <a16:creationId xmlns:a16="http://schemas.microsoft.com/office/drawing/2014/main" id="{D0199FF3-675C-2363-4792-32FCECD42977}"/>
              </a:ext>
            </a:extLst>
          </p:cNvPr>
          <p:cNvCxnSpPr>
            <a:cxnSpLocks/>
          </p:cNvCxnSpPr>
          <p:nvPr/>
        </p:nvCxnSpPr>
        <p:spPr>
          <a:xfrm flipH="1">
            <a:off x="8067504" y="415220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67" name="直接连接符 566">
            <a:extLst>
              <a:ext uri="{FF2B5EF4-FFF2-40B4-BE49-F238E27FC236}">
                <a16:creationId xmlns:a16="http://schemas.microsoft.com/office/drawing/2014/main" id="{5BEF7E40-A802-F3AC-8EC1-BB693D5847B9}"/>
              </a:ext>
            </a:extLst>
          </p:cNvPr>
          <p:cNvCxnSpPr>
            <a:cxnSpLocks/>
          </p:cNvCxnSpPr>
          <p:nvPr/>
        </p:nvCxnSpPr>
        <p:spPr>
          <a:xfrm>
            <a:off x="8397250" y="4255926"/>
            <a:ext cx="0" cy="311942"/>
          </a:xfrm>
          <a:prstGeom prst="line">
            <a:avLst/>
          </a:prstGeom>
        </p:spPr>
        <p:style>
          <a:lnRef idx="3">
            <a:schemeClr val="dk1"/>
          </a:lnRef>
          <a:fillRef idx="0">
            <a:schemeClr val="dk1"/>
          </a:fillRef>
          <a:effectRef idx="2">
            <a:schemeClr val="dk1"/>
          </a:effectRef>
          <a:fontRef idx="minor">
            <a:schemeClr val="tx1"/>
          </a:fontRef>
        </p:style>
      </p:cxnSp>
      <p:sp>
        <p:nvSpPr>
          <p:cNvPr id="568" name="矩形 567">
            <a:extLst>
              <a:ext uri="{FF2B5EF4-FFF2-40B4-BE49-F238E27FC236}">
                <a16:creationId xmlns:a16="http://schemas.microsoft.com/office/drawing/2014/main" id="{F56701EE-645B-C273-E2EA-3D9D61F644DD}"/>
              </a:ext>
            </a:extLst>
          </p:cNvPr>
          <p:cNvSpPr/>
          <p:nvPr/>
        </p:nvSpPr>
        <p:spPr>
          <a:xfrm>
            <a:off x="7459296" y="3979035"/>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9" name="直接连接符 568">
            <a:extLst>
              <a:ext uri="{FF2B5EF4-FFF2-40B4-BE49-F238E27FC236}">
                <a16:creationId xmlns:a16="http://schemas.microsoft.com/office/drawing/2014/main" id="{F6C8BEBE-5DC3-2567-4FAC-2CB4F1DFE5B0}"/>
              </a:ext>
            </a:extLst>
          </p:cNvPr>
          <p:cNvCxnSpPr>
            <a:cxnSpLocks/>
          </p:cNvCxnSpPr>
          <p:nvPr/>
        </p:nvCxnSpPr>
        <p:spPr>
          <a:xfrm>
            <a:off x="7497100" y="4000286"/>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71" name="椭圆 570">
            <a:extLst>
              <a:ext uri="{FF2B5EF4-FFF2-40B4-BE49-F238E27FC236}">
                <a16:creationId xmlns:a16="http://schemas.microsoft.com/office/drawing/2014/main" id="{5A8C21B9-3DF6-D8E9-5955-38A9F296DE8B}"/>
              </a:ext>
            </a:extLst>
          </p:cNvPr>
          <p:cNvSpPr/>
          <p:nvPr/>
        </p:nvSpPr>
        <p:spPr>
          <a:xfrm>
            <a:off x="8332956" y="4092674"/>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2" name="椭圆 571">
            <a:extLst>
              <a:ext uri="{FF2B5EF4-FFF2-40B4-BE49-F238E27FC236}">
                <a16:creationId xmlns:a16="http://schemas.microsoft.com/office/drawing/2014/main" id="{D18BB5D6-A112-8DCB-44C9-F75F33652C6B}"/>
              </a:ext>
            </a:extLst>
          </p:cNvPr>
          <p:cNvSpPr/>
          <p:nvPr/>
        </p:nvSpPr>
        <p:spPr>
          <a:xfrm>
            <a:off x="7936339" y="4103834"/>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3" name="椭圆 572">
            <a:extLst>
              <a:ext uri="{FF2B5EF4-FFF2-40B4-BE49-F238E27FC236}">
                <a16:creationId xmlns:a16="http://schemas.microsoft.com/office/drawing/2014/main" id="{EF919B26-908F-4970-1AD3-1EA8651BC48E}"/>
              </a:ext>
            </a:extLst>
          </p:cNvPr>
          <p:cNvSpPr/>
          <p:nvPr/>
        </p:nvSpPr>
        <p:spPr>
          <a:xfrm>
            <a:off x="8332956" y="4554031"/>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71" name="直接箭头连接符 70">
            <a:extLst>
              <a:ext uri="{FF2B5EF4-FFF2-40B4-BE49-F238E27FC236}">
                <a16:creationId xmlns:a16="http://schemas.microsoft.com/office/drawing/2014/main" id="{84E5C27E-1846-31CF-3F52-1531E03CC08C}"/>
              </a:ext>
            </a:extLst>
          </p:cNvPr>
          <p:cNvCxnSpPr>
            <a:cxnSpLocks/>
          </p:cNvCxnSpPr>
          <p:nvPr/>
        </p:nvCxnSpPr>
        <p:spPr>
          <a:xfrm>
            <a:off x="8557298" y="4509420"/>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5" name="文本框 454">
            <a:extLst>
              <a:ext uri="{FF2B5EF4-FFF2-40B4-BE49-F238E27FC236}">
                <a16:creationId xmlns:a16="http://schemas.microsoft.com/office/drawing/2014/main" id="{06B0C8C9-6603-F02F-7383-9F790458FB76}"/>
              </a:ext>
            </a:extLst>
          </p:cNvPr>
          <p:cNvSpPr txBox="1"/>
          <p:nvPr/>
        </p:nvSpPr>
        <p:spPr>
          <a:xfrm>
            <a:off x="122260" y="3450280"/>
            <a:ext cx="7232586"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identify and analyze </a:t>
            </a:r>
            <a:r>
              <a:rPr lang="en-US" altLang="zh-CN" sz="1400" i="1" dirty="0">
                <a:solidFill>
                  <a:srgbClr val="00B050"/>
                </a:solidFill>
                <a:latin typeface="Times New Roman" panose="02020603050405020304" pitchFamily="18" charset="0"/>
                <a:cs typeface="Times New Roman" panose="02020603050405020304" pitchFamily="18" charset="0"/>
              </a:rPr>
              <a:t>semantic information </a:t>
            </a:r>
            <a:r>
              <a:rPr lang="en-US" altLang="zh-CN" sz="1400" i="1" dirty="0">
                <a:latin typeface="Times New Roman" panose="02020603050405020304" pitchFamily="18" charset="0"/>
                <a:cs typeface="Times New Roman" panose="02020603050405020304" pitchFamily="18" charset="0"/>
              </a:rPr>
              <a:t>within structurally </a:t>
            </a:r>
            <a:r>
              <a:rPr lang="en" altLang="zh-CN" sz="1400" i="1" dirty="0">
                <a:solidFill>
                  <a:srgbClr val="00B050"/>
                </a:solidFill>
                <a:latin typeface="Times New Roman" panose="02020603050405020304" pitchFamily="18" charset="0"/>
                <a:cs typeface="Times New Roman" panose="02020603050405020304" pitchFamily="18" charset="0"/>
              </a:rPr>
              <a:t>resilient</a:t>
            </a:r>
            <a:r>
              <a:rPr lang="en-US" altLang="zh-CN" sz="1400" i="1" dirty="0">
                <a:solidFill>
                  <a:srgbClr val="00B050"/>
                </a:solidFill>
                <a:latin typeface="Times New Roman" panose="02020603050405020304" pitchFamily="18" charset="0"/>
                <a:cs typeface="Times New Roman" panose="02020603050405020304" pitchFamily="18" charset="0"/>
              </a:rPr>
              <a:t> regions </a:t>
            </a:r>
            <a:r>
              <a:rPr lang="en-US" altLang="zh-CN" sz="1400" i="1" dirty="0">
                <a:latin typeface="Times New Roman" panose="02020603050405020304" pitchFamily="18" charset="0"/>
                <a:cs typeface="Times New Roman" panose="02020603050405020304" pitchFamily="18" charset="0"/>
              </a:rPr>
              <a:t>of graphs, generate perturbations to make GNN distribution drift. You should provide </a:t>
            </a:r>
            <a:r>
              <a:rPr lang="en-US" altLang="zh-CN" sz="1400" i="1" dirty="0">
                <a:solidFill>
                  <a:srgbClr val="00B050"/>
                </a:solidFill>
                <a:latin typeface="Times New Roman" panose="02020603050405020304" pitchFamily="18" charset="0"/>
                <a:cs typeface="Times New Roman" panose="02020603050405020304" pitchFamily="18" charset="0"/>
              </a:rPr>
              <a:t>detailed perturbations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00B050"/>
                </a:solidFill>
                <a:latin typeface="Times New Roman" panose="02020603050405020304" pitchFamily="18" charset="0"/>
                <a:cs typeface="Times New Roman" panose="02020603050405020304" pitchFamily="18" charset="0"/>
              </a:rPr>
              <a:t>analysis</a:t>
            </a:r>
            <a:r>
              <a:rPr lang="en-US" altLang="zh-CN" sz="1400" i="1" dirty="0">
                <a:latin typeface="Times New Roman" panose="02020603050405020304" pitchFamily="18" charset="0"/>
                <a:cs typeface="Times New Roman" panose="02020603050405020304" pitchFamily="18" charset="0"/>
              </a:rPr>
              <a:t> formatted in JSON. </a:t>
            </a:r>
          </a:p>
        </p:txBody>
      </p:sp>
      <mc:AlternateContent xmlns:mc="http://schemas.openxmlformats.org/markup-compatibility/2006">
        <mc:Choice xmlns:a14="http://schemas.microsoft.com/office/drawing/2010/main" Requires="a14">
          <p:sp>
            <p:nvSpPr>
              <p:cNvPr id="457" name="文本框 456">
                <a:extLst>
                  <a:ext uri="{FF2B5EF4-FFF2-40B4-BE49-F238E27FC236}">
                    <a16:creationId xmlns:a16="http://schemas.microsoft.com/office/drawing/2014/main" id="{51E7F6F5-0EDC-E4A6-387D-274D9590F449}"/>
                  </a:ext>
                </a:extLst>
              </p:cNvPr>
              <p:cNvSpPr txBox="1"/>
              <p:nvPr/>
            </p:nvSpPr>
            <p:spPr>
              <a:xfrm>
                <a:off x="113161" y="4079268"/>
                <a:ext cx="5715860" cy="32508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User content</a:t>
                </a:r>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Node </a:t>
                </a:r>
                <a14:m>
                  <m:oMath xmlns:m="http://schemas.openxmlformats.org/officeDocument/2006/math">
                    <m:sSub>
                      <m:sSubPr>
                        <m:ctrlP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{title, abstract}. Node </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𝑗</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{title, abstract}.</a:t>
                </a:r>
                <a:r>
                  <a:rPr kumimoji="0" lang="en-US" altLang="zh-CN" sz="1400" b="0" i="1" u="none" strike="noStrike" kern="1200" cap="none" spc="0" normalizeH="0" baseline="0" noProof="0" dirty="0">
                    <a:ln>
                      <a:noFill/>
                    </a:ln>
                    <a:solidFill>
                      <a:prstClr val="black"/>
                    </a:solidFill>
                    <a:effectLst/>
                    <a:uLnTx/>
                    <a:uFillTx/>
                    <a:latin typeface="等线" panose="02110004020202020204"/>
                    <a:ea typeface="等线" panose="02010600030101010101" pitchFamily="2" charset="-122"/>
                    <a:cs typeface="Times New Roman" panose="02020603050405020304" pitchFamily="18" charset="0"/>
                  </a:rPr>
                  <a:t> </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𝑗</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endParaRPr kumimoji="0" lang="zh-CN" altLang="en-US"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Choice>
        <mc:Fallback>
          <p:sp>
            <p:nvSpPr>
              <p:cNvPr id="457" name="文本框 456">
                <a:extLst>
                  <a:ext uri="{FF2B5EF4-FFF2-40B4-BE49-F238E27FC236}">
                    <a16:creationId xmlns:a16="http://schemas.microsoft.com/office/drawing/2014/main" id="{51E7F6F5-0EDC-E4A6-387D-274D9590F449}"/>
                  </a:ext>
                </a:extLst>
              </p:cNvPr>
              <p:cNvSpPr txBox="1">
                <a:spLocks noRot="1" noChangeAspect="1" noMove="1" noResize="1" noEditPoints="1" noAdjustHandles="1" noChangeArrowheads="1" noChangeShapeType="1" noTextEdit="1"/>
              </p:cNvSpPr>
              <p:nvPr/>
            </p:nvSpPr>
            <p:spPr>
              <a:xfrm>
                <a:off x="113161" y="4079268"/>
                <a:ext cx="5715860" cy="325089"/>
              </a:xfrm>
              <a:prstGeom prst="rect">
                <a:avLst/>
              </a:prstGeom>
              <a:blipFill>
                <a:blip r:embed="rId12"/>
                <a:stretch>
                  <a:fillRect l="-320" t="-3774" b="-15094"/>
                </a:stretch>
              </a:blipFill>
            </p:spPr>
            <p:txBody>
              <a:bodyPr/>
              <a:lstStyle/>
              <a:p>
                <a:r>
                  <a:rPr lang="zh-CN" altLang="en-US">
                    <a:noFill/>
                  </a:rPr>
                  <a:t> </a:t>
                </a:r>
              </a:p>
            </p:txBody>
          </p:sp>
        </mc:Fallback>
      </mc:AlternateContent>
      <p:cxnSp>
        <p:nvCxnSpPr>
          <p:cNvPr id="68" name="直接箭头连接符 67">
            <a:extLst>
              <a:ext uri="{FF2B5EF4-FFF2-40B4-BE49-F238E27FC236}">
                <a16:creationId xmlns:a16="http://schemas.microsoft.com/office/drawing/2014/main" id="{9E951CE2-2D14-1D54-3000-36016109FA5B}"/>
              </a:ext>
            </a:extLst>
          </p:cNvPr>
          <p:cNvCxnSpPr>
            <a:cxnSpLocks/>
          </p:cNvCxnSpPr>
          <p:nvPr/>
        </p:nvCxnSpPr>
        <p:spPr>
          <a:xfrm>
            <a:off x="5161144" y="425242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72" name="图片 71" descr="图标&#10;&#10;AI 生成的内容可能不正确。">
            <a:extLst>
              <a:ext uri="{FF2B5EF4-FFF2-40B4-BE49-F238E27FC236}">
                <a16:creationId xmlns:a16="http://schemas.microsoft.com/office/drawing/2014/main" id="{B1EFA6D5-0315-9556-A9D5-E88BC10B363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22588" y="4108565"/>
            <a:ext cx="288000" cy="288000"/>
          </a:xfrm>
          <a:prstGeom prst="rect">
            <a:avLst/>
          </a:prstGeom>
        </p:spPr>
      </p:pic>
      <p:cxnSp>
        <p:nvCxnSpPr>
          <p:cNvPr id="123" name="直接连接符 122">
            <a:extLst>
              <a:ext uri="{FF2B5EF4-FFF2-40B4-BE49-F238E27FC236}">
                <a16:creationId xmlns:a16="http://schemas.microsoft.com/office/drawing/2014/main" id="{6AF93E58-1171-83FD-8BD2-8A05C1F0B075}"/>
              </a:ext>
            </a:extLst>
          </p:cNvPr>
          <p:cNvCxnSpPr>
            <a:cxnSpLocks/>
            <a:stCxn id="278" idx="7"/>
            <a:endCxn id="280" idx="3"/>
          </p:cNvCxnSpPr>
          <p:nvPr/>
        </p:nvCxnSpPr>
        <p:spPr>
          <a:xfrm flipV="1">
            <a:off x="1402293" y="4972735"/>
            <a:ext cx="202775" cy="182045"/>
          </a:xfrm>
          <a:prstGeom prst="line">
            <a:avLst/>
          </a:prstGeom>
        </p:spPr>
        <p:style>
          <a:lnRef idx="3">
            <a:schemeClr val="dk1"/>
          </a:lnRef>
          <a:fillRef idx="0">
            <a:schemeClr val="dk1"/>
          </a:fillRef>
          <a:effectRef idx="2">
            <a:schemeClr val="dk1"/>
          </a:effectRef>
          <a:fontRef idx="minor">
            <a:schemeClr val="tx1"/>
          </a:fontRef>
        </p:style>
      </p:cxnSp>
      <p:cxnSp>
        <p:nvCxnSpPr>
          <p:cNvPr id="546" name="直接连接符 545">
            <a:extLst>
              <a:ext uri="{FF2B5EF4-FFF2-40B4-BE49-F238E27FC236}">
                <a16:creationId xmlns:a16="http://schemas.microsoft.com/office/drawing/2014/main" id="{C16D2C78-C39A-8405-1B09-FBA1614FADFD}"/>
              </a:ext>
            </a:extLst>
          </p:cNvPr>
          <p:cNvCxnSpPr>
            <a:cxnSpLocks/>
            <a:stCxn id="280" idx="1"/>
            <a:endCxn id="279" idx="5"/>
          </p:cNvCxnSpPr>
          <p:nvPr/>
        </p:nvCxnSpPr>
        <p:spPr>
          <a:xfrm flipH="1" flipV="1">
            <a:off x="1425539" y="4690759"/>
            <a:ext cx="179529" cy="185999"/>
          </a:xfrm>
          <a:prstGeom prst="line">
            <a:avLst/>
          </a:prstGeom>
        </p:spPr>
        <p:style>
          <a:lnRef idx="3">
            <a:schemeClr val="dk1"/>
          </a:lnRef>
          <a:fillRef idx="0">
            <a:schemeClr val="dk1"/>
          </a:fillRef>
          <a:effectRef idx="2">
            <a:schemeClr val="dk1"/>
          </a:effectRef>
          <a:fontRef idx="minor">
            <a:schemeClr val="tx1"/>
          </a:fontRef>
        </p:style>
      </p:cxnSp>
      <p:pic>
        <p:nvPicPr>
          <p:cNvPr id="169" name="图片 168">
            <a:extLst>
              <a:ext uri="{FF2B5EF4-FFF2-40B4-BE49-F238E27FC236}">
                <a16:creationId xmlns:a16="http://schemas.microsoft.com/office/drawing/2014/main" id="{695C263E-923F-2DD8-4D83-583D8445B5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698" y="2253518"/>
            <a:ext cx="180000" cy="180000"/>
          </a:xfrm>
          <a:prstGeom prst="rect">
            <a:avLst/>
          </a:prstGeom>
        </p:spPr>
      </p:pic>
      <p:pic>
        <p:nvPicPr>
          <p:cNvPr id="170" name="图片 169">
            <a:extLst>
              <a:ext uri="{FF2B5EF4-FFF2-40B4-BE49-F238E27FC236}">
                <a16:creationId xmlns:a16="http://schemas.microsoft.com/office/drawing/2014/main" id="{D0FB5C50-056B-70A1-B92C-87578D91E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422" y="1791488"/>
            <a:ext cx="180000" cy="180000"/>
          </a:xfrm>
          <a:prstGeom prst="rect">
            <a:avLst/>
          </a:prstGeom>
        </p:spPr>
      </p:pic>
      <p:pic>
        <p:nvPicPr>
          <p:cNvPr id="171" name="图片 170">
            <a:extLst>
              <a:ext uri="{FF2B5EF4-FFF2-40B4-BE49-F238E27FC236}">
                <a16:creationId xmlns:a16="http://schemas.microsoft.com/office/drawing/2014/main" id="{6C76988A-3787-9973-283F-79AB21DCA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967" y="2112263"/>
            <a:ext cx="180000" cy="180000"/>
          </a:xfrm>
          <a:prstGeom prst="rect">
            <a:avLst/>
          </a:prstGeom>
        </p:spPr>
      </p:pic>
      <p:pic>
        <p:nvPicPr>
          <p:cNvPr id="173" name="图片 172">
            <a:extLst>
              <a:ext uri="{FF2B5EF4-FFF2-40B4-BE49-F238E27FC236}">
                <a16:creationId xmlns:a16="http://schemas.microsoft.com/office/drawing/2014/main" id="{B95DB627-F4FB-2268-F7F8-A741D9CAA9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541" y="1330892"/>
            <a:ext cx="180000" cy="180000"/>
          </a:xfrm>
          <a:prstGeom prst="rect">
            <a:avLst/>
          </a:prstGeom>
        </p:spPr>
      </p:pic>
      <p:pic>
        <p:nvPicPr>
          <p:cNvPr id="177" name="图片 176">
            <a:extLst>
              <a:ext uri="{FF2B5EF4-FFF2-40B4-BE49-F238E27FC236}">
                <a16:creationId xmlns:a16="http://schemas.microsoft.com/office/drawing/2014/main" id="{5FE6BD9F-B7BA-A14B-62B8-0A5E2BCC21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105" y="1441746"/>
            <a:ext cx="180000" cy="180000"/>
          </a:xfrm>
          <a:prstGeom prst="rect">
            <a:avLst/>
          </a:prstGeom>
        </p:spPr>
      </p:pic>
      <p:pic>
        <p:nvPicPr>
          <p:cNvPr id="178" name="图片 177">
            <a:extLst>
              <a:ext uri="{FF2B5EF4-FFF2-40B4-BE49-F238E27FC236}">
                <a16:creationId xmlns:a16="http://schemas.microsoft.com/office/drawing/2014/main" id="{32FD154A-96F9-1DA6-BB85-D5F59A35D6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878" y="4558870"/>
            <a:ext cx="180000" cy="180000"/>
          </a:xfrm>
          <a:prstGeom prst="rect">
            <a:avLst/>
          </a:prstGeom>
        </p:spPr>
      </p:pic>
      <p:pic>
        <p:nvPicPr>
          <p:cNvPr id="179" name="图片 178">
            <a:extLst>
              <a:ext uri="{FF2B5EF4-FFF2-40B4-BE49-F238E27FC236}">
                <a16:creationId xmlns:a16="http://schemas.microsoft.com/office/drawing/2014/main" id="{1C3B3DE1-E2B2-1F5A-E24B-F101484CE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878" y="5103816"/>
            <a:ext cx="180000" cy="180000"/>
          </a:xfrm>
          <a:prstGeom prst="rect">
            <a:avLst/>
          </a:prstGeom>
        </p:spPr>
      </p:pic>
      <p:pic>
        <p:nvPicPr>
          <p:cNvPr id="180" name="图片 179">
            <a:extLst>
              <a:ext uri="{FF2B5EF4-FFF2-40B4-BE49-F238E27FC236}">
                <a16:creationId xmlns:a16="http://schemas.microsoft.com/office/drawing/2014/main" id="{6B5EC8F3-B50D-39F5-7B5C-6C502E19E1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450" y="4579654"/>
            <a:ext cx="180000" cy="180000"/>
          </a:xfrm>
          <a:prstGeom prst="rect">
            <a:avLst/>
          </a:prstGeom>
        </p:spPr>
      </p:pic>
      <p:pic>
        <p:nvPicPr>
          <p:cNvPr id="181" name="图片 180">
            <a:extLst>
              <a:ext uri="{FF2B5EF4-FFF2-40B4-BE49-F238E27FC236}">
                <a16:creationId xmlns:a16="http://schemas.microsoft.com/office/drawing/2014/main" id="{0E20AE34-B69C-2B43-EE7E-17C985E38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311" y="4804125"/>
            <a:ext cx="180000" cy="180000"/>
          </a:xfrm>
          <a:prstGeom prst="rect">
            <a:avLst/>
          </a:prstGeom>
        </p:spPr>
      </p:pic>
      <p:pic>
        <p:nvPicPr>
          <p:cNvPr id="184" name="图片 183">
            <a:extLst>
              <a:ext uri="{FF2B5EF4-FFF2-40B4-BE49-F238E27FC236}">
                <a16:creationId xmlns:a16="http://schemas.microsoft.com/office/drawing/2014/main" id="{8556EA27-3FEB-FEC8-6490-2DD967AA05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287" y="5116018"/>
            <a:ext cx="180000" cy="180000"/>
          </a:xfrm>
          <a:prstGeom prst="rect">
            <a:avLst/>
          </a:prstGeom>
        </p:spPr>
      </p:pic>
      <p:sp>
        <p:nvSpPr>
          <p:cNvPr id="218" name="矩形 217">
            <a:extLst>
              <a:ext uri="{FF2B5EF4-FFF2-40B4-BE49-F238E27FC236}">
                <a16:creationId xmlns:a16="http://schemas.microsoft.com/office/drawing/2014/main" id="{174836DB-CF6A-D8F7-278F-994CA5B0C58D}"/>
              </a:ext>
            </a:extLst>
          </p:cNvPr>
          <p:cNvSpPr/>
          <p:nvPr/>
        </p:nvSpPr>
        <p:spPr>
          <a:xfrm>
            <a:off x="246249" y="1308329"/>
            <a:ext cx="1533157" cy="119218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1" name="图片 220">
            <a:extLst>
              <a:ext uri="{FF2B5EF4-FFF2-40B4-BE49-F238E27FC236}">
                <a16:creationId xmlns:a16="http://schemas.microsoft.com/office/drawing/2014/main" id="{6247D215-F103-E2B8-A660-5D303E3684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156" y="5193783"/>
            <a:ext cx="258664" cy="258664"/>
          </a:xfrm>
          <a:prstGeom prst="rect">
            <a:avLst/>
          </a:prstGeom>
        </p:spPr>
      </p:pic>
      <p:sp>
        <p:nvSpPr>
          <p:cNvPr id="241" name="文本框 240">
            <a:extLst>
              <a:ext uri="{FF2B5EF4-FFF2-40B4-BE49-F238E27FC236}">
                <a16:creationId xmlns:a16="http://schemas.microsoft.com/office/drawing/2014/main" id="{0A1F515C-42EF-6BF3-F422-8AEE811993FB}"/>
              </a:ext>
            </a:extLst>
          </p:cNvPr>
          <p:cNvSpPr txBox="1"/>
          <p:nvPr/>
        </p:nvSpPr>
        <p:spPr>
          <a:xfrm>
            <a:off x="839921" y="5266716"/>
            <a:ext cx="171258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graphs </a:t>
            </a:r>
            <a:endParaRPr lang="zh-CN" altLang="en-US" sz="1400" dirty="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272CE76F-700E-3CE8-A028-D6B356FFF5A4}"/>
              </a:ext>
            </a:extLst>
          </p:cNvPr>
          <p:cNvSpPr/>
          <p:nvPr/>
        </p:nvSpPr>
        <p:spPr>
          <a:xfrm>
            <a:off x="1084442" y="4508142"/>
            <a:ext cx="1122228" cy="80256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84E0D6FF-3DED-8D6A-9601-1C2C4EF9DC26}"/>
              </a:ext>
            </a:extLst>
          </p:cNvPr>
          <p:cNvSpPr/>
          <p:nvPr/>
        </p:nvSpPr>
        <p:spPr>
          <a:xfrm>
            <a:off x="1348833" y="6101113"/>
            <a:ext cx="128588" cy="13573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5" name="椭圆 244">
            <a:extLst>
              <a:ext uri="{FF2B5EF4-FFF2-40B4-BE49-F238E27FC236}">
                <a16:creationId xmlns:a16="http://schemas.microsoft.com/office/drawing/2014/main" id="{7C76FD01-3EDC-BA7C-174A-9D6B9C4FDDC0}"/>
              </a:ext>
            </a:extLst>
          </p:cNvPr>
          <p:cNvSpPr/>
          <p:nvPr/>
        </p:nvSpPr>
        <p:spPr>
          <a:xfrm>
            <a:off x="1744822" y="6101113"/>
            <a:ext cx="128588" cy="13573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6" name="椭圆 245">
            <a:extLst>
              <a:ext uri="{FF2B5EF4-FFF2-40B4-BE49-F238E27FC236}">
                <a16:creationId xmlns:a16="http://schemas.microsoft.com/office/drawing/2014/main" id="{24624F55-25B4-5990-A032-68A959741751}"/>
              </a:ext>
            </a:extLst>
          </p:cNvPr>
          <p:cNvSpPr/>
          <p:nvPr/>
        </p:nvSpPr>
        <p:spPr>
          <a:xfrm>
            <a:off x="1544242" y="5784968"/>
            <a:ext cx="128588" cy="13573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47" name="直接连接符 246">
            <a:extLst>
              <a:ext uri="{FF2B5EF4-FFF2-40B4-BE49-F238E27FC236}">
                <a16:creationId xmlns:a16="http://schemas.microsoft.com/office/drawing/2014/main" id="{0BFF2E6F-60F8-04F9-A527-E86BBA6ADE32}"/>
              </a:ext>
            </a:extLst>
          </p:cNvPr>
          <p:cNvCxnSpPr>
            <a:cxnSpLocks/>
            <a:stCxn id="244" idx="0"/>
            <a:endCxn id="246" idx="3"/>
          </p:cNvCxnSpPr>
          <p:nvPr/>
        </p:nvCxnSpPr>
        <p:spPr>
          <a:xfrm flipV="1">
            <a:off x="1413127" y="5900822"/>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4F4D2C41-436F-5D2A-5519-59F592FA1793}"/>
              </a:ext>
            </a:extLst>
          </p:cNvPr>
          <p:cNvCxnSpPr>
            <a:cxnSpLocks/>
            <a:stCxn id="245" idx="1"/>
            <a:endCxn id="246" idx="5"/>
          </p:cNvCxnSpPr>
          <p:nvPr/>
        </p:nvCxnSpPr>
        <p:spPr>
          <a:xfrm flipH="1" flipV="1">
            <a:off x="1653999" y="5900822"/>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4ACAD598-6A0C-DE62-4A13-5B00CD5281D2}"/>
              </a:ext>
            </a:extLst>
          </p:cNvPr>
          <p:cNvCxnSpPr>
            <a:cxnSpLocks/>
            <a:stCxn id="245" idx="2"/>
            <a:endCxn id="244" idx="6"/>
          </p:cNvCxnSpPr>
          <p:nvPr/>
        </p:nvCxnSpPr>
        <p:spPr>
          <a:xfrm flipH="1">
            <a:off x="1477421" y="6168979"/>
            <a:ext cx="267401" cy="0"/>
          </a:xfrm>
          <a:prstGeom prst="line">
            <a:avLst/>
          </a:prstGeom>
        </p:spPr>
        <p:style>
          <a:lnRef idx="3">
            <a:schemeClr val="dk1"/>
          </a:lnRef>
          <a:fillRef idx="0">
            <a:schemeClr val="dk1"/>
          </a:fillRef>
          <a:effectRef idx="2">
            <a:schemeClr val="dk1"/>
          </a:effectRef>
          <a:fontRef idx="minor">
            <a:schemeClr val="tx1"/>
          </a:fontRef>
        </p:style>
      </p:cxnSp>
      <p:pic>
        <p:nvPicPr>
          <p:cNvPr id="253" name="图片 252">
            <a:extLst>
              <a:ext uri="{FF2B5EF4-FFF2-40B4-BE49-F238E27FC236}">
                <a16:creationId xmlns:a16="http://schemas.microsoft.com/office/drawing/2014/main" id="{FAF9493D-D0C7-F586-75BF-B419BA91D9C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60242" y="5783940"/>
            <a:ext cx="180000" cy="180000"/>
          </a:xfrm>
          <a:prstGeom prst="rect">
            <a:avLst/>
          </a:prstGeom>
        </p:spPr>
      </p:pic>
      <p:pic>
        <p:nvPicPr>
          <p:cNvPr id="256" name="图片 255">
            <a:extLst>
              <a:ext uri="{FF2B5EF4-FFF2-40B4-BE49-F238E27FC236}">
                <a16:creationId xmlns:a16="http://schemas.microsoft.com/office/drawing/2014/main" id="{809C4DD6-4664-451C-EC4B-A91381731C7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52160" y="6074885"/>
            <a:ext cx="180000" cy="180000"/>
          </a:xfrm>
          <a:prstGeom prst="rect">
            <a:avLst/>
          </a:prstGeom>
        </p:spPr>
      </p:pic>
      <p:pic>
        <p:nvPicPr>
          <p:cNvPr id="257" name="图片 256">
            <a:extLst>
              <a:ext uri="{FF2B5EF4-FFF2-40B4-BE49-F238E27FC236}">
                <a16:creationId xmlns:a16="http://schemas.microsoft.com/office/drawing/2014/main" id="{CAE20CA9-C324-E867-E303-9829E13932E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71249" y="6065649"/>
            <a:ext cx="180000" cy="180000"/>
          </a:xfrm>
          <a:prstGeom prst="rect">
            <a:avLst/>
          </a:prstGeom>
        </p:spPr>
      </p:pic>
      <p:sp>
        <p:nvSpPr>
          <p:cNvPr id="258" name="矩形 257">
            <a:extLst>
              <a:ext uri="{FF2B5EF4-FFF2-40B4-BE49-F238E27FC236}">
                <a16:creationId xmlns:a16="http://schemas.microsoft.com/office/drawing/2014/main" id="{7F274860-BB59-DDE6-5C50-3BF283916D2D}"/>
              </a:ext>
            </a:extLst>
          </p:cNvPr>
          <p:cNvSpPr/>
          <p:nvPr/>
        </p:nvSpPr>
        <p:spPr>
          <a:xfrm>
            <a:off x="1084272" y="5724730"/>
            <a:ext cx="1019136" cy="59294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文本框 259">
            <a:extLst>
              <a:ext uri="{FF2B5EF4-FFF2-40B4-BE49-F238E27FC236}">
                <a16:creationId xmlns:a16="http://schemas.microsoft.com/office/drawing/2014/main" id="{92DCD3FB-8DC0-B553-8C39-2761EF6F3E66}"/>
              </a:ext>
            </a:extLst>
          </p:cNvPr>
          <p:cNvSpPr txBox="1"/>
          <p:nvPr/>
        </p:nvSpPr>
        <p:spPr>
          <a:xfrm>
            <a:off x="403051" y="6331806"/>
            <a:ext cx="2468886"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Prompt-</a:t>
            </a:r>
            <a:r>
              <a:rPr lang="en" altLang="zh-CN" sz="1400" dirty="0">
                <a:latin typeface="Times New Roman" panose="02020603050405020304" pitchFamily="18" charset="0"/>
                <a:cs typeface="Times New Roman" panose="02020603050405020304" pitchFamily="18" charset="0"/>
              </a:rPr>
              <a:t>aware</a:t>
            </a:r>
            <a:r>
              <a:rPr lang="en-US" altLang="zh-CN" sz="1400" dirty="0">
                <a:latin typeface="Times New Roman" panose="02020603050405020304" pitchFamily="18" charset="0"/>
                <a:cs typeface="Times New Roman" panose="02020603050405020304" pitchFamily="18" charset="0"/>
              </a:rPr>
              <a:t> </a:t>
            </a:r>
          </a:p>
          <a:p>
            <a:pPr algn="ctr"/>
            <a:r>
              <a:rPr lang="en-US" altLang="zh-CN" sz="1400" dirty="0">
                <a:latin typeface="Times New Roman" panose="02020603050405020304" pitchFamily="18" charset="0"/>
                <a:cs typeface="Times New Roman" panose="02020603050405020304" pitchFamily="18" charset="0"/>
              </a:rPr>
              <a:t>stable perturbations (PASP) </a:t>
            </a:r>
            <a:endParaRPr lang="zh-CN" altLang="en-US" sz="1400" dirty="0">
              <a:latin typeface="Times New Roman" panose="02020603050405020304" pitchFamily="18" charset="0"/>
              <a:cs typeface="Times New Roman" panose="02020603050405020304" pitchFamily="18" charset="0"/>
            </a:endParaRPr>
          </a:p>
        </p:txBody>
      </p:sp>
      <p:cxnSp>
        <p:nvCxnSpPr>
          <p:cNvPr id="263" name="直接箭头连接符 262">
            <a:extLst>
              <a:ext uri="{FF2B5EF4-FFF2-40B4-BE49-F238E27FC236}">
                <a16:creationId xmlns:a16="http://schemas.microsoft.com/office/drawing/2014/main" id="{D776E9B2-F893-6D7D-5A2C-A55871ED9760}"/>
              </a:ext>
            </a:extLst>
          </p:cNvPr>
          <p:cNvCxnSpPr>
            <a:cxnSpLocks/>
          </p:cNvCxnSpPr>
          <p:nvPr/>
        </p:nvCxnSpPr>
        <p:spPr>
          <a:xfrm>
            <a:off x="546003" y="5641900"/>
            <a:ext cx="3703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65" name="图片 264">
            <a:extLst>
              <a:ext uri="{FF2B5EF4-FFF2-40B4-BE49-F238E27FC236}">
                <a16:creationId xmlns:a16="http://schemas.microsoft.com/office/drawing/2014/main" id="{7A27759C-A6A0-1779-1968-B188C467B1D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00510" y="5496796"/>
            <a:ext cx="180000" cy="180000"/>
          </a:xfrm>
          <a:prstGeom prst="rect">
            <a:avLst/>
          </a:prstGeom>
        </p:spPr>
      </p:pic>
      <p:cxnSp>
        <p:nvCxnSpPr>
          <p:cNvPr id="402" name="连接符: 肘形 401">
            <a:extLst>
              <a:ext uri="{FF2B5EF4-FFF2-40B4-BE49-F238E27FC236}">
                <a16:creationId xmlns:a16="http://schemas.microsoft.com/office/drawing/2014/main" id="{D65A6655-1FBB-D54C-8087-D5D71379E4D0}"/>
              </a:ext>
            </a:extLst>
          </p:cNvPr>
          <p:cNvCxnSpPr>
            <a:cxnSpLocks/>
            <a:stCxn id="33" idx="2"/>
            <a:endCxn id="220" idx="2"/>
          </p:cNvCxnSpPr>
          <p:nvPr/>
        </p:nvCxnSpPr>
        <p:spPr>
          <a:xfrm rot="5400000" flipH="1">
            <a:off x="2477349" y="4123063"/>
            <a:ext cx="308059" cy="4669325"/>
          </a:xfrm>
          <a:prstGeom prst="bentConnector3">
            <a:avLst>
              <a:gd name="adj1" fmla="val -74207"/>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pic>
        <p:nvPicPr>
          <p:cNvPr id="432" name="图片 431">
            <a:extLst>
              <a:ext uri="{FF2B5EF4-FFF2-40B4-BE49-F238E27FC236}">
                <a16:creationId xmlns:a16="http://schemas.microsoft.com/office/drawing/2014/main" id="{97E22F19-EA9E-DE7F-A62E-D06B0A04A8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96598" y="1153816"/>
            <a:ext cx="432000" cy="432000"/>
          </a:xfrm>
          <a:prstGeom prst="rect">
            <a:avLst/>
          </a:prstGeom>
        </p:spPr>
      </p:pic>
      <p:cxnSp>
        <p:nvCxnSpPr>
          <p:cNvPr id="433" name="直接箭头连接符 432">
            <a:extLst>
              <a:ext uri="{FF2B5EF4-FFF2-40B4-BE49-F238E27FC236}">
                <a16:creationId xmlns:a16="http://schemas.microsoft.com/office/drawing/2014/main" id="{A6E1D7D3-F476-9987-D0A4-D622B5D63FD0}"/>
              </a:ext>
            </a:extLst>
          </p:cNvPr>
          <p:cNvCxnSpPr>
            <a:cxnSpLocks/>
          </p:cNvCxnSpPr>
          <p:nvPr/>
        </p:nvCxnSpPr>
        <p:spPr>
          <a:xfrm>
            <a:off x="9201184" y="1424763"/>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文本框 30">
            <a:extLst>
              <a:ext uri="{FF2B5EF4-FFF2-40B4-BE49-F238E27FC236}">
                <a16:creationId xmlns:a16="http://schemas.microsoft.com/office/drawing/2014/main" id="{A7111E1D-CF41-E986-F0A8-D534C4D91124}"/>
              </a:ext>
            </a:extLst>
          </p:cNvPr>
          <p:cNvSpPr txBox="1"/>
          <p:nvPr/>
        </p:nvSpPr>
        <p:spPr>
          <a:xfrm>
            <a:off x="4354528" y="4777915"/>
            <a:ext cx="1325564"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Perturbed graph </a:t>
            </a:r>
          </a:p>
          <a:p>
            <a:pPr algn="ctr"/>
            <a:r>
              <a:rPr lang="en-US" altLang="zh-CN" sz="1400" dirty="0">
                <a:latin typeface="Times New Roman" panose="02020603050405020304" pitchFamily="18" charset="0"/>
                <a:cs typeface="Times New Roman" panose="02020603050405020304" pitchFamily="18" charset="0"/>
              </a:rPr>
              <a:t>features</a:t>
            </a:r>
            <a:endParaRPr lang="zh-CN" altLang="en-US" sz="1400" dirty="0">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420C37C3-6769-A4F5-4283-1965A43345F7}"/>
              </a:ext>
            </a:extLst>
          </p:cNvPr>
          <p:cNvSpPr txBox="1"/>
          <p:nvPr/>
        </p:nvSpPr>
        <p:spPr>
          <a:xfrm>
            <a:off x="4263151" y="6088534"/>
            <a:ext cx="1405780"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Original graph </a:t>
            </a:r>
          </a:p>
          <a:p>
            <a:pPr algn="ctr"/>
            <a:r>
              <a:rPr lang="en-US" altLang="zh-CN" sz="1400" dirty="0">
                <a:latin typeface="Times New Roman" panose="02020603050405020304" pitchFamily="18" charset="0"/>
                <a:cs typeface="Times New Roman" panose="02020603050405020304" pitchFamily="18" charset="0"/>
              </a:rPr>
              <a:t>features</a:t>
            </a:r>
            <a:endParaRPr lang="zh-CN" altLang="en-US" sz="1400" dirty="0">
              <a:latin typeface="Times New Roman" panose="02020603050405020304" pitchFamily="18" charset="0"/>
              <a:cs typeface="Times New Roman" panose="02020603050405020304" pitchFamily="18" charset="0"/>
            </a:endParaRPr>
          </a:p>
        </p:txBody>
      </p:sp>
      <p:pic>
        <p:nvPicPr>
          <p:cNvPr id="53" name="图片 52">
            <a:extLst>
              <a:ext uri="{FF2B5EF4-FFF2-40B4-BE49-F238E27FC236}">
                <a16:creationId xmlns:a16="http://schemas.microsoft.com/office/drawing/2014/main" id="{D7558A15-846E-72A0-D82A-E8E238A6029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6200000">
            <a:off x="4937478" y="5551227"/>
            <a:ext cx="210591" cy="969828"/>
          </a:xfrm>
          <a:prstGeom prst="rect">
            <a:avLst/>
          </a:prstGeom>
        </p:spPr>
      </p:pic>
      <p:pic>
        <p:nvPicPr>
          <p:cNvPr id="55" name="图片 54">
            <a:extLst>
              <a:ext uri="{FF2B5EF4-FFF2-40B4-BE49-F238E27FC236}">
                <a16:creationId xmlns:a16="http://schemas.microsoft.com/office/drawing/2014/main" id="{C2CCDC39-FF36-89F4-1BD6-4CA8BC8E39C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6200000">
            <a:off x="4912409" y="4258505"/>
            <a:ext cx="210591" cy="969828"/>
          </a:xfrm>
          <a:prstGeom prst="rect">
            <a:avLst/>
          </a:prstGeom>
        </p:spPr>
      </p:pic>
      <p:cxnSp>
        <p:nvCxnSpPr>
          <p:cNvPr id="575" name="直接箭头连接符 574">
            <a:extLst>
              <a:ext uri="{FF2B5EF4-FFF2-40B4-BE49-F238E27FC236}">
                <a16:creationId xmlns:a16="http://schemas.microsoft.com/office/drawing/2014/main" id="{2AAA01B2-3A6D-0A6B-09D7-82D0744DC81F}"/>
              </a:ext>
            </a:extLst>
          </p:cNvPr>
          <p:cNvCxnSpPr>
            <a:cxnSpLocks/>
          </p:cNvCxnSpPr>
          <p:nvPr/>
        </p:nvCxnSpPr>
        <p:spPr>
          <a:xfrm>
            <a:off x="3634480" y="5691411"/>
            <a:ext cx="9024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8" name="文本框 127">
            <a:extLst>
              <a:ext uri="{FF2B5EF4-FFF2-40B4-BE49-F238E27FC236}">
                <a16:creationId xmlns:a16="http://schemas.microsoft.com/office/drawing/2014/main" id="{980F9385-A9FD-5552-D8EC-C2560E620094}"/>
              </a:ext>
            </a:extLst>
          </p:cNvPr>
          <p:cNvSpPr txBox="1"/>
          <p:nvPr/>
        </p:nvSpPr>
        <p:spPr>
          <a:xfrm>
            <a:off x="3585908" y="4991907"/>
            <a:ext cx="1043545" cy="738664"/>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Maximize distribution drift</a:t>
            </a:r>
            <a:endParaRPr lang="zh-CN" altLang="en-US" sz="1400" dirty="0">
              <a:latin typeface="Times New Roman" panose="02020603050405020304" pitchFamily="18" charset="0"/>
              <a:cs typeface="Times New Roman" panose="02020603050405020304" pitchFamily="18" charset="0"/>
            </a:endParaRPr>
          </a:p>
        </p:txBody>
      </p:sp>
      <p:pic>
        <p:nvPicPr>
          <p:cNvPr id="135" name="图片 134">
            <a:extLst>
              <a:ext uri="{FF2B5EF4-FFF2-40B4-BE49-F238E27FC236}">
                <a16:creationId xmlns:a16="http://schemas.microsoft.com/office/drawing/2014/main" id="{B5FF027B-6A7C-879D-9A9F-ECC5A2DBA13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81496" y="802727"/>
            <a:ext cx="259200" cy="259200"/>
          </a:xfrm>
          <a:prstGeom prst="rect">
            <a:avLst/>
          </a:prstGeom>
        </p:spPr>
      </p:pic>
      <p:pic>
        <p:nvPicPr>
          <p:cNvPr id="137" name="图片 136">
            <a:extLst>
              <a:ext uri="{FF2B5EF4-FFF2-40B4-BE49-F238E27FC236}">
                <a16:creationId xmlns:a16="http://schemas.microsoft.com/office/drawing/2014/main" id="{E13D4467-1B50-DD26-E733-99F12E3D55C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84150" y="973799"/>
            <a:ext cx="259200" cy="259200"/>
          </a:xfrm>
          <a:prstGeom prst="rect">
            <a:avLst/>
          </a:prstGeom>
        </p:spPr>
      </p:pic>
      <p:sp>
        <p:nvSpPr>
          <p:cNvPr id="141" name="左大括号 140">
            <a:extLst>
              <a:ext uri="{FF2B5EF4-FFF2-40B4-BE49-F238E27FC236}">
                <a16:creationId xmlns:a16="http://schemas.microsoft.com/office/drawing/2014/main" id="{C63B4819-B29F-6017-7964-F529A1E4EBA8}"/>
              </a:ext>
            </a:extLst>
          </p:cNvPr>
          <p:cNvSpPr/>
          <p:nvPr/>
        </p:nvSpPr>
        <p:spPr>
          <a:xfrm>
            <a:off x="7538584" y="2527754"/>
            <a:ext cx="155307" cy="49422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42" name="图片 141">
            <a:extLst>
              <a:ext uri="{FF2B5EF4-FFF2-40B4-BE49-F238E27FC236}">
                <a16:creationId xmlns:a16="http://schemas.microsoft.com/office/drawing/2014/main" id="{52C5DEC8-D5EC-87D5-BD70-7C4A44C98C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10704" y="2483003"/>
            <a:ext cx="167978" cy="167978"/>
          </a:xfrm>
          <a:prstGeom prst="rect">
            <a:avLst/>
          </a:prstGeom>
        </p:spPr>
      </p:pic>
      <p:pic>
        <p:nvPicPr>
          <p:cNvPr id="143" name="图片 142">
            <a:extLst>
              <a:ext uri="{FF2B5EF4-FFF2-40B4-BE49-F238E27FC236}">
                <a16:creationId xmlns:a16="http://schemas.microsoft.com/office/drawing/2014/main" id="{9501E14C-379F-205D-9103-A95A208B89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95361" y="2886564"/>
            <a:ext cx="193305" cy="193305"/>
          </a:xfrm>
          <a:prstGeom prst="rect">
            <a:avLst/>
          </a:prstGeom>
        </p:spPr>
      </p:pic>
      <p:sp>
        <p:nvSpPr>
          <p:cNvPr id="144" name="左大括号 143">
            <a:extLst>
              <a:ext uri="{FF2B5EF4-FFF2-40B4-BE49-F238E27FC236}">
                <a16:creationId xmlns:a16="http://schemas.microsoft.com/office/drawing/2014/main" id="{0C979898-388B-2ABB-9915-F9ADEECD9C01}"/>
              </a:ext>
            </a:extLst>
          </p:cNvPr>
          <p:cNvSpPr/>
          <p:nvPr/>
        </p:nvSpPr>
        <p:spPr>
          <a:xfrm>
            <a:off x="7888666" y="2732004"/>
            <a:ext cx="155307" cy="49422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45" name="文本框 144">
            <a:extLst>
              <a:ext uri="{FF2B5EF4-FFF2-40B4-BE49-F238E27FC236}">
                <a16:creationId xmlns:a16="http://schemas.microsoft.com/office/drawing/2014/main" id="{79FCF4B7-633F-18B4-AA4B-827DE510573A}"/>
              </a:ext>
            </a:extLst>
          </p:cNvPr>
          <p:cNvSpPr txBox="1"/>
          <p:nvPr/>
        </p:nvSpPr>
        <p:spPr>
          <a:xfrm>
            <a:off x="7800450" y="2397191"/>
            <a:ext cx="1757212"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158" name="文本框 157">
            <a:extLst>
              <a:ext uri="{FF2B5EF4-FFF2-40B4-BE49-F238E27FC236}">
                <a16:creationId xmlns:a16="http://schemas.microsoft.com/office/drawing/2014/main" id="{AA56D84A-308E-E4B1-4783-1C4CC586F6B3}"/>
              </a:ext>
            </a:extLst>
          </p:cNvPr>
          <p:cNvSpPr txBox="1"/>
          <p:nvPr/>
        </p:nvSpPr>
        <p:spPr>
          <a:xfrm>
            <a:off x="7953318" y="2677957"/>
            <a:ext cx="1172814"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Target labels </a:t>
            </a:r>
            <a:endParaRPr lang="zh-CN" altLang="en-US" sz="1400" dirty="0"/>
          </a:p>
        </p:txBody>
      </p:sp>
      <p:sp>
        <p:nvSpPr>
          <p:cNvPr id="159" name="文本框 158">
            <a:extLst>
              <a:ext uri="{FF2B5EF4-FFF2-40B4-BE49-F238E27FC236}">
                <a16:creationId xmlns:a16="http://schemas.microsoft.com/office/drawing/2014/main" id="{D9081390-18FB-762D-771D-2BD14BB53B4E}"/>
              </a:ext>
            </a:extLst>
          </p:cNvPr>
          <p:cNvSpPr txBox="1"/>
          <p:nvPr/>
        </p:nvSpPr>
        <p:spPr>
          <a:xfrm>
            <a:off x="7976408" y="3021981"/>
            <a:ext cx="146315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Non-target labels </a:t>
            </a:r>
            <a:endParaRPr lang="zh-CN" altLang="en-US" sz="1400" dirty="0"/>
          </a:p>
        </p:txBody>
      </p:sp>
      <p:cxnSp>
        <p:nvCxnSpPr>
          <p:cNvPr id="160" name="直接箭头连接符 159">
            <a:extLst>
              <a:ext uri="{FF2B5EF4-FFF2-40B4-BE49-F238E27FC236}">
                <a16:creationId xmlns:a16="http://schemas.microsoft.com/office/drawing/2014/main" id="{36CFD7F4-A06C-9175-A3C5-29F283AF754C}"/>
              </a:ext>
            </a:extLst>
          </p:cNvPr>
          <p:cNvCxnSpPr>
            <a:cxnSpLocks/>
          </p:cNvCxnSpPr>
          <p:nvPr/>
        </p:nvCxnSpPr>
        <p:spPr>
          <a:xfrm>
            <a:off x="9289414" y="285031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5" name="文本框 164">
            <a:extLst>
              <a:ext uri="{FF2B5EF4-FFF2-40B4-BE49-F238E27FC236}">
                <a16:creationId xmlns:a16="http://schemas.microsoft.com/office/drawing/2014/main" id="{DA16B0B3-CA8F-3F5C-75D9-E239784F1574}"/>
              </a:ext>
            </a:extLst>
          </p:cNvPr>
          <p:cNvSpPr txBox="1"/>
          <p:nvPr/>
        </p:nvSpPr>
        <p:spPr>
          <a:xfrm>
            <a:off x="9477789" y="2681224"/>
            <a:ext cx="166309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Violated ownerships</a:t>
            </a:r>
          </a:p>
        </p:txBody>
      </p:sp>
      <p:sp>
        <p:nvSpPr>
          <p:cNvPr id="166" name="文本框 165">
            <a:extLst>
              <a:ext uri="{FF2B5EF4-FFF2-40B4-BE49-F238E27FC236}">
                <a16:creationId xmlns:a16="http://schemas.microsoft.com/office/drawing/2014/main" id="{FFBA3E6C-C52C-0BDA-576B-912346CDE2B5}"/>
              </a:ext>
            </a:extLst>
          </p:cNvPr>
          <p:cNvSpPr txBox="1"/>
          <p:nvPr/>
        </p:nvSpPr>
        <p:spPr>
          <a:xfrm>
            <a:off x="9477789" y="3004927"/>
            <a:ext cx="194324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Unviolated ownerships</a:t>
            </a:r>
          </a:p>
        </p:txBody>
      </p:sp>
      <p:cxnSp>
        <p:nvCxnSpPr>
          <p:cNvPr id="167" name="直接箭头连接符 166">
            <a:extLst>
              <a:ext uri="{FF2B5EF4-FFF2-40B4-BE49-F238E27FC236}">
                <a16:creationId xmlns:a16="http://schemas.microsoft.com/office/drawing/2014/main" id="{41EB5571-C7B4-A08D-AA3A-C5764C9C5B1B}"/>
              </a:ext>
            </a:extLst>
          </p:cNvPr>
          <p:cNvCxnSpPr>
            <a:cxnSpLocks/>
          </p:cNvCxnSpPr>
          <p:nvPr/>
        </p:nvCxnSpPr>
        <p:spPr>
          <a:xfrm>
            <a:off x="9316306" y="3182097"/>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72" name="图片 171">
            <a:extLst>
              <a:ext uri="{FF2B5EF4-FFF2-40B4-BE49-F238E27FC236}">
                <a16:creationId xmlns:a16="http://schemas.microsoft.com/office/drawing/2014/main" id="{A1FCF135-410B-4F54-2006-7D1F8594D48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751276" y="4060583"/>
            <a:ext cx="180000" cy="180000"/>
          </a:xfrm>
          <a:prstGeom prst="rect">
            <a:avLst/>
          </a:prstGeom>
        </p:spPr>
      </p:pic>
      <p:pic>
        <p:nvPicPr>
          <p:cNvPr id="182" name="图片 181">
            <a:extLst>
              <a:ext uri="{FF2B5EF4-FFF2-40B4-BE49-F238E27FC236}">
                <a16:creationId xmlns:a16="http://schemas.microsoft.com/office/drawing/2014/main" id="{B91F8B6F-ADA2-C1AE-F31E-7D7616DA994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54688" y="3970936"/>
            <a:ext cx="180000" cy="180000"/>
          </a:xfrm>
          <a:prstGeom prst="rect">
            <a:avLst/>
          </a:prstGeom>
        </p:spPr>
      </p:pic>
      <p:pic>
        <p:nvPicPr>
          <p:cNvPr id="185" name="图片 184">
            <a:extLst>
              <a:ext uri="{FF2B5EF4-FFF2-40B4-BE49-F238E27FC236}">
                <a16:creationId xmlns:a16="http://schemas.microsoft.com/office/drawing/2014/main" id="{EE3991AC-9B2A-94E4-51CE-FC76AB59C9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50386" y="4273534"/>
            <a:ext cx="432000" cy="432000"/>
          </a:xfrm>
          <a:prstGeom prst="rect">
            <a:avLst/>
          </a:prstGeom>
        </p:spPr>
      </p:pic>
      <p:sp>
        <p:nvSpPr>
          <p:cNvPr id="186" name="文本框 185">
            <a:extLst>
              <a:ext uri="{FF2B5EF4-FFF2-40B4-BE49-F238E27FC236}">
                <a16:creationId xmlns:a16="http://schemas.microsoft.com/office/drawing/2014/main" id="{5900D600-36AF-0B12-47BD-E90864EAD579}"/>
              </a:ext>
            </a:extLst>
          </p:cNvPr>
          <p:cNvSpPr txBox="1"/>
          <p:nvPr/>
        </p:nvSpPr>
        <p:spPr>
          <a:xfrm>
            <a:off x="8757927" y="4609984"/>
            <a:ext cx="638316"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Local </a:t>
            </a:r>
          </a:p>
          <a:p>
            <a:pPr algn="ctr"/>
            <a:r>
              <a:rPr lang="en-US" altLang="zh-CN" sz="1400" dirty="0">
                <a:latin typeface="Times New Roman" panose="02020603050405020304" pitchFamily="18" charset="0"/>
                <a:cs typeface="Times New Roman" panose="02020603050405020304" pitchFamily="18" charset="0"/>
              </a:rPr>
              <a:t>LLM</a:t>
            </a:r>
            <a:endParaRPr lang="zh-CN" altLang="en-US" sz="1400" dirty="0">
              <a:latin typeface="Times New Roman" panose="02020603050405020304" pitchFamily="18" charset="0"/>
              <a:cs typeface="Times New Roman" panose="02020603050405020304" pitchFamily="18" charset="0"/>
            </a:endParaRPr>
          </a:p>
        </p:txBody>
      </p:sp>
      <p:cxnSp>
        <p:nvCxnSpPr>
          <p:cNvPr id="187" name="直接箭头连接符 186">
            <a:extLst>
              <a:ext uri="{FF2B5EF4-FFF2-40B4-BE49-F238E27FC236}">
                <a16:creationId xmlns:a16="http://schemas.microsoft.com/office/drawing/2014/main" id="{FF32F986-15F4-8409-8EAD-A4DD19C4BA5A}"/>
              </a:ext>
            </a:extLst>
          </p:cNvPr>
          <p:cNvCxnSpPr>
            <a:cxnSpLocks/>
          </p:cNvCxnSpPr>
          <p:nvPr/>
        </p:nvCxnSpPr>
        <p:spPr>
          <a:xfrm>
            <a:off x="9254972" y="4508622"/>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89" name="图片 188">
            <a:extLst>
              <a:ext uri="{FF2B5EF4-FFF2-40B4-BE49-F238E27FC236}">
                <a16:creationId xmlns:a16="http://schemas.microsoft.com/office/drawing/2014/main" id="{9F128C93-AB75-238E-448C-5333F89EFFD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15966" y="3886586"/>
            <a:ext cx="259200" cy="259200"/>
          </a:xfrm>
          <a:prstGeom prst="rect">
            <a:avLst/>
          </a:prstGeom>
        </p:spPr>
      </p:pic>
      <p:cxnSp>
        <p:nvCxnSpPr>
          <p:cNvPr id="190" name="直接箭头连接符 189">
            <a:extLst>
              <a:ext uri="{FF2B5EF4-FFF2-40B4-BE49-F238E27FC236}">
                <a16:creationId xmlns:a16="http://schemas.microsoft.com/office/drawing/2014/main" id="{B18F39ED-CB98-DB51-24EF-20CDC81DCB2F}"/>
              </a:ext>
            </a:extLst>
          </p:cNvPr>
          <p:cNvCxnSpPr>
            <a:cxnSpLocks/>
          </p:cNvCxnSpPr>
          <p:nvPr/>
        </p:nvCxnSpPr>
        <p:spPr>
          <a:xfrm>
            <a:off x="10444447" y="4472033"/>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92" name="图片 191">
            <a:extLst>
              <a:ext uri="{FF2B5EF4-FFF2-40B4-BE49-F238E27FC236}">
                <a16:creationId xmlns:a16="http://schemas.microsoft.com/office/drawing/2014/main" id="{38D814DF-9FA5-AED5-D87B-CF7E00EA82C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82535" y="4412877"/>
            <a:ext cx="180000" cy="180000"/>
          </a:xfrm>
          <a:prstGeom prst="rect">
            <a:avLst/>
          </a:prstGeom>
        </p:spPr>
      </p:pic>
      <p:sp>
        <p:nvSpPr>
          <p:cNvPr id="202" name="左大括号 201">
            <a:extLst>
              <a:ext uri="{FF2B5EF4-FFF2-40B4-BE49-F238E27FC236}">
                <a16:creationId xmlns:a16="http://schemas.microsoft.com/office/drawing/2014/main" id="{88755147-E080-16F4-1F17-AED76303527B}"/>
              </a:ext>
            </a:extLst>
          </p:cNvPr>
          <p:cNvSpPr/>
          <p:nvPr/>
        </p:nvSpPr>
        <p:spPr>
          <a:xfrm>
            <a:off x="11741812" y="3759003"/>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203" name="图片 202">
            <a:extLst>
              <a:ext uri="{FF2B5EF4-FFF2-40B4-BE49-F238E27FC236}">
                <a16:creationId xmlns:a16="http://schemas.microsoft.com/office/drawing/2014/main" id="{DD17AC76-D7A4-FC16-C450-67F5C62A62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26502" y="3767688"/>
            <a:ext cx="167978" cy="167978"/>
          </a:xfrm>
          <a:prstGeom prst="rect">
            <a:avLst/>
          </a:prstGeom>
        </p:spPr>
      </p:pic>
      <p:pic>
        <p:nvPicPr>
          <p:cNvPr id="204" name="图片 203">
            <a:extLst>
              <a:ext uri="{FF2B5EF4-FFF2-40B4-BE49-F238E27FC236}">
                <a16:creationId xmlns:a16="http://schemas.microsoft.com/office/drawing/2014/main" id="{7935CD06-56D1-38AB-76EE-D1178AFE1A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24705" y="4031630"/>
            <a:ext cx="193305" cy="193305"/>
          </a:xfrm>
          <a:prstGeom prst="rect">
            <a:avLst/>
          </a:prstGeom>
        </p:spPr>
      </p:pic>
      <p:sp>
        <p:nvSpPr>
          <p:cNvPr id="215" name="左大括号 214">
            <a:extLst>
              <a:ext uri="{FF2B5EF4-FFF2-40B4-BE49-F238E27FC236}">
                <a16:creationId xmlns:a16="http://schemas.microsoft.com/office/drawing/2014/main" id="{76DE6411-D5DA-6E9B-A609-8397569DD0CA}"/>
              </a:ext>
            </a:extLst>
          </p:cNvPr>
          <p:cNvSpPr/>
          <p:nvPr/>
        </p:nvSpPr>
        <p:spPr>
          <a:xfrm>
            <a:off x="11759742" y="44046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216" name="图片 215">
            <a:extLst>
              <a:ext uri="{FF2B5EF4-FFF2-40B4-BE49-F238E27FC236}">
                <a16:creationId xmlns:a16="http://schemas.microsoft.com/office/drawing/2014/main" id="{8BE6FFD7-B9CE-F9F0-63A4-23D0D368C1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44432" y="4413345"/>
            <a:ext cx="167978" cy="167978"/>
          </a:xfrm>
          <a:prstGeom prst="rect">
            <a:avLst/>
          </a:prstGeom>
        </p:spPr>
      </p:pic>
      <p:pic>
        <p:nvPicPr>
          <p:cNvPr id="217" name="图片 216">
            <a:extLst>
              <a:ext uri="{FF2B5EF4-FFF2-40B4-BE49-F238E27FC236}">
                <a16:creationId xmlns:a16="http://schemas.microsoft.com/office/drawing/2014/main" id="{D6C528D7-31E4-2C70-AF5D-3AD8AB84CF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42635" y="4677287"/>
            <a:ext cx="193305" cy="193305"/>
          </a:xfrm>
          <a:prstGeom prst="rect">
            <a:avLst/>
          </a:prstGeom>
        </p:spPr>
      </p:pic>
      <p:sp>
        <p:nvSpPr>
          <p:cNvPr id="219" name="左大括号 218">
            <a:extLst>
              <a:ext uri="{FF2B5EF4-FFF2-40B4-BE49-F238E27FC236}">
                <a16:creationId xmlns:a16="http://schemas.microsoft.com/office/drawing/2014/main" id="{492F29A1-A87F-F8D7-BAE2-AB25FA2186E2}"/>
              </a:ext>
            </a:extLst>
          </p:cNvPr>
          <p:cNvSpPr/>
          <p:nvPr/>
        </p:nvSpPr>
        <p:spPr>
          <a:xfrm>
            <a:off x="11758044" y="5142385"/>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222" name="图片 221">
            <a:extLst>
              <a:ext uri="{FF2B5EF4-FFF2-40B4-BE49-F238E27FC236}">
                <a16:creationId xmlns:a16="http://schemas.microsoft.com/office/drawing/2014/main" id="{FB4B3BCF-C0BB-D140-ED17-67543FF1A1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42734" y="5151070"/>
            <a:ext cx="167978" cy="167978"/>
          </a:xfrm>
          <a:prstGeom prst="rect">
            <a:avLst/>
          </a:prstGeom>
        </p:spPr>
      </p:pic>
      <p:pic>
        <p:nvPicPr>
          <p:cNvPr id="223" name="图片 222">
            <a:extLst>
              <a:ext uri="{FF2B5EF4-FFF2-40B4-BE49-F238E27FC236}">
                <a16:creationId xmlns:a16="http://schemas.microsoft.com/office/drawing/2014/main" id="{CE529BE7-54DA-2334-B033-E25B86FB6C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40937" y="5415012"/>
            <a:ext cx="193305" cy="193305"/>
          </a:xfrm>
          <a:prstGeom prst="rect">
            <a:avLst/>
          </a:prstGeom>
        </p:spPr>
      </p:pic>
      <p:sp>
        <p:nvSpPr>
          <p:cNvPr id="224" name="文本框 223">
            <a:extLst>
              <a:ext uri="{FF2B5EF4-FFF2-40B4-BE49-F238E27FC236}">
                <a16:creationId xmlns:a16="http://schemas.microsoft.com/office/drawing/2014/main" id="{058C982D-7F7C-27CE-4D29-A52D81601802}"/>
              </a:ext>
            </a:extLst>
          </p:cNvPr>
          <p:cNvSpPr txBox="1"/>
          <p:nvPr/>
        </p:nvSpPr>
        <p:spPr>
          <a:xfrm>
            <a:off x="7838310" y="6608993"/>
            <a:ext cx="1237839"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Correct results</a:t>
            </a:r>
            <a:endParaRPr lang="zh-CN" altLang="en-US" sz="1400" dirty="0">
              <a:latin typeface="Times New Roman" panose="02020603050405020304" pitchFamily="18" charset="0"/>
              <a:cs typeface="Times New Roman" panose="02020603050405020304" pitchFamily="18" charset="0"/>
            </a:endParaRPr>
          </a:p>
        </p:txBody>
      </p:sp>
      <p:sp>
        <p:nvSpPr>
          <p:cNvPr id="225" name="文本框 224">
            <a:extLst>
              <a:ext uri="{FF2B5EF4-FFF2-40B4-BE49-F238E27FC236}">
                <a16:creationId xmlns:a16="http://schemas.microsoft.com/office/drawing/2014/main" id="{B4B48035-FC36-9C14-617C-BABB253BCBA9}"/>
              </a:ext>
            </a:extLst>
          </p:cNvPr>
          <p:cNvSpPr txBox="1"/>
          <p:nvPr/>
        </p:nvSpPr>
        <p:spPr>
          <a:xfrm>
            <a:off x="10018274" y="6608993"/>
            <a:ext cx="1346844"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Incorrect results</a:t>
            </a:r>
            <a:endParaRPr lang="zh-CN" altLang="en-US" sz="1400" dirty="0">
              <a:latin typeface="Times New Roman" panose="02020603050405020304" pitchFamily="18" charset="0"/>
              <a:cs typeface="Times New Roman" panose="02020603050405020304" pitchFamily="18" charset="0"/>
            </a:endParaRPr>
          </a:p>
        </p:txBody>
      </p:sp>
      <p:cxnSp>
        <p:nvCxnSpPr>
          <p:cNvPr id="226" name="直接连接符 225">
            <a:extLst>
              <a:ext uri="{FF2B5EF4-FFF2-40B4-BE49-F238E27FC236}">
                <a16:creationId xmlns:a16="http://schemas.microsoft.com/office/drawing/2014/main" id="{6DF6F6D8-ACCA-2259-8546-68A8DE884BB5}"/>
              </a:ext>
            </a:extLst>
          </p:cNvPr>
          <p:cNvCxnSpPr>
            <a:cxnSpLocks/>
          </p:cNvCxnSpPr>
          <p:nvPr/>
        </p:nvCxnSpPr>
        <p:spPr>
          <a:xfrm>
            <a:off x="7351059" y="6590747"/>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237" name="左大括号 236">
            <a:extLst>
              <a:ext uri="{FF2B5EF4-FFF2-40B4-BE49-F238E27FC236}">
                <a16:creationId xmlns:a16="http://schemas.microsoft.com/office/drawing/2014/main" id="{66302414-1D2E-2AC5-9706-17E4F21DE2EB}"/>
              </a:ext>
            </a:extLst>
          </p:cNvPr>
          <p:cNvSpPr/>
          <p:nvPr/>
        </p:nvSpPr>
        <p:spPr>
          <a:xfrm>
            <a:off x="7398330" y="5616842"/>
            <a:ext cx="184727" cy="830139"/>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250" name="图片 249">
            <a:extLst>
              <a:ext uri="{FF2B5EF4-FFF2-40B4-BE49-F238E27FC236}">
                <a16:creationId xmlns:a16="http://schemas.microsoft.com/office/drawing/2014/main" id="{E99C89F4-1D5F-D1EE-7FEA-8A0B9D26FD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574" y="5619578"/>
            <a:ext cx="167978" cy="167978"/>
          </a:xfrm>
          <a:prstGeom prst="rect">
            <a:avLst/>
          </a:prstGeom>
        </p:spPr>
      </p:pic>
      <p:pic>
        <p:nvPicPr>
          <p:cNvPr id="251" name="图片 250">
            <a:extLst>
              <a:ext uri="{FF2B5EF4-FFF2-40B4-BE49-F238E27FC236}">
                <a16:creationId xmlns:a16="http://schemas.microsoft.com/office/drawing/2014/main" id="{48A48C01-B6DA-2DC9-A85A-ED993CDD3A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8703" y="5619578"/>
            <a:ext cx="167978" cy="167978"/>
          </a:xfrm>
          <a:prstGeom prst="rect">
            <a:avLst/>
          </a:prstGeom>
        </p:spPr>
      </p:pic>
      <p:pic>
        <p:nvPicPr>
          <p:cNvPr id="252" name="图片 251">
            <a:extLst>
              <a:ext uri="{FF2B5EF4-FFF2-40B4-BE49-F238E27FC236}">
                <a16:creationId xmlns:a16="http://schemas.microsoft.com/office/drawing/2014/main" id="{16AD2638-783B-0525-489F-7BDB7B3E503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62447" y="5619577"/>
            <a:ext cx="167978" cy="167978"/>
          </a:xfrm>
          <a:prstGeom prst="rect">
            <a:avLst/>
          </a:prstGeom>
        </p:spPr>
      </p:pic>
      <p:pic>
        <p:nvPicPr>
          <p:cNvPr id="254" name="图片 253">
            <a:extLst>
              <a:ext uri="{FF2B5EF4-FFF2-40B4-BE49-F238E27FC236}">
                <a16:creationId xmlns:a16="http://schemas.microsoft.com/office/drawing/2014/main" id="{4647572E-9EC0-2B65-7DCC-F6BF7D7C43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574" y="5836520"/>
            <a:ext cx="167978" cy="167978"/>
          </a:xfrm>
          <a:prstGeom prst="rect">
            <a:avLst/>
          </a:prstGeom>
        </p:spPr>
      </p:pic>
      <p:pic>
        <p:nvPicPr>
          <p:cNvPr id="255" name="图片 254">
            <a:extLst>
              <a:ext uri="{FF2B5EF4-FFF2-40B4-BE49-F238E27FC236}">
                <a16:creationId xmlns:a16="http://schemas.microsoft.com/office/drawing/2014/main" id="{6A5B2D6F-114A-49BB-AE2F-84D736BE2D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45664" y="5836520"/>
            <a:ext cx="167978" cy="167978"/>
          </a:xfrm>
          <a:prstGeom prst="rect">
            <a:avLst/>
          </a:prstGeom>
        </p:spPr>
      </p:pic>
      <p:pic>
        <p:nvPicPr>
          <p:cNvPr id="259" name="图片 258">
            <a:extLst>
              <a:ext uri="{FF2B5EF4-FFF2-40B4-BE49-F238E27FC236}">
                <a16:creationId xmlns:a16="http://schemas.microsoft.com/office/drawing/2014/main" id="{FE94D726-0740-2A18-354B-2E0D71DEDD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42179" y="5823856"/>
            <a:ext cx="193305" cy="193305"/>
          </a:xfrm>
          <a:prstGeom prst="rect">
            <a:avLst/>
          </a:prstGeom>
        </p:spPr>
      </p:pic>
      <p:pic>
        <p:nvPicPr>
          <p:cNvPr id="262" name="图片 261">
            <a:extLst>
              <a:ext uri="{FF2B5EF4-FFF2-40B4-BE49-F238E27FC236}">
                <a16:creationId xmlns:a16="http://schemas.microsoft.com/office/drawing/2014/main" id="{2D72D3CB-B32C-C46E-C524-4A6ECD78BE9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24641" y="6030414"/>
            <a:ext cx="193305" cy="193305"/>
          </a:xfrm>
          <a:prstGeom prst="rect">
            <a:avLst/>
          </a:prstGeom>
        </p:spPr>
      </p:pic>
      <p:pic>
        <p:nvPicPr>
          <p:cNvPr id="264" name="图片 263">
            <a:extLst>
              <a:ext uri="{FF2B5EF4-FFF2-40B4-BE49-F238E27FC236}">
                <a16:creationId xmlns:a16="http://schemas.microsoft.com/office/drawing/2014/main" id="{BE6C79B8-7492-E9A4-1F7C-048C915D57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37080" y="6039651"/>
            <a:ext cx="193305" cy="193305"/>
          </a:xfrm>
          <a:prstGeom prst="rect">
            <a:avLst/>
          </a:prstGeom>
        </p:spPr>
      </p:pic>
      <p:pic>
        <p:nvPicPr>
          <p:cNvPr id="267" name="图片 266">
            <a:extLst>
              <a:ext uri="{FF2B5EF4-FFF2-40B4-BE49-F238E27FC236}">
                <a16:creationId xmlns:a16="http://schemas.microsoft.com/office/drawing/2014/main" id="{89DC9C2C-197A-0809-7966-54159EB787F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56475" y="6058304"/>
            <a:ext cx="167978" cy="167978"/>
          </a:xfrm>
          <a:prstGeom prst="rect">
            <a:avLst/>
          </a:prstGeom>
        </p:spPr>
      </p:pic>
      <p:pic>
        <p:nvPicPr>
          <p:cNvPr id="268" name="图片 267">
            <a:extLst>
              <a:ext uri="{FF2B5EF4-FFF2-40B4-BE49-F238E27FC236}">
                <a16:creationId xmlns:a16="http://schemas.microsoft.com/office/drawing/2014/main" id="{06A0FA8E-E02A-6CE6-6C92-5F421DF25C3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29259" y="6257334"/>
            <a:ext cx="193305" cy="193305"/>
          </a:xfrm>
          <a:prstGeom prst="rect">
            <a:avLst/>
          </a:prstGeom>
        </p:spPr>
      </p:pic>
      <p:pic>
        <p:nvPicPr>
          <p:cNvPr id="270" name="图片 269">
            <a:extLst>
              <a:ext uri="{FF2B5EF4-FFF2-40B4-BE49-F238E27FC236}">
                <a16:creationId xmlns:a16="http://schemas.microsoft.com/office/drawing/2014/main" id="{342AB16A-75DF-9F27-0058-CC487994CF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33274" y="6257334"/>
            <a:ext cx="193305" cy="193305"/>
          </a:xfrm>
          <a:prstGeom prst="rect">
            <a:avLst/>
          </a:prstGeom>
        </p:spPr>
      </p:pic>
      <p:pic>
        <p:nvPicPr>
          <p:cNvPr id="271" name="图片 270">
            <a:extLst>
              <a:ext uri="{FF2B5EF4-FFF2-40B4-BE49-F238E27FC236}">
                <a16:creationId xmlns:a16="http://schemas.microsoft.com/office/drawing/2014/main" id="{273B6F86-60CE-6D89-1DB1-C5DA70EED5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54132" y="6257334"/>
            <a:ext cx="193305" cy="193305"/>
          </a:xfrm>
          <a:prstGeom prst="rect">
            <a:avLst/>
          </a:prstGeom>
        </p:spPr>
      </p:pic>
      <p:sp>
        <p:nvSpPr>
          <p:cNvPr id="277" name="文本框 276">
            <a:extLst>
              <a:ext uri="{FF2B5EF4-FFF2-40B4-BE49-F238E27FC236}">
                <a16:creationId xmlns:a16="http://schemas.microsoft.com/office/drawing/2014/main" id="{0C53DBDF-DAE7-3DAC-99E0-D7BD24E193D7}"/>
              </a:ext>
            </a:extLst>
          </p:cNvPr>
          <p:cNvSpPr txBox="1"/>
          <p:nvPr/>
        </p:nvSpPr>
        <p:spPr>
          <a:xfrm>
            <a:off x="8119105" y="5512565"/>
            <a:ext cx="1757212"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283" name="文本框 282">
            <a:extLst>
              <a:ext uri="{FF2B5EF4-FFF2-40B4-BE49-F238E27FC236}">
                <a16:creationId xmlns:a16="http://schemas.microsoft.com/office/drawing/2014/main" id="{FF5F3223-73F3-A19A-7183-9FD5EF99562A}"/>
              </a:ext>
            </a:extLst>
          </p:cNvPr>
          <p:cNvSpPr txBox="1"/>
          <p:nvPr/>
        </p:nvSpPr>
        <p:spPr>
          <a:xfrm>
            <a:off x="8123643" y="5701966"/>
            <a:ext cx="1757212"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313" name="左大括号 312">
            <a:extLst>
              <a:ext uri="{FF2B5EF4-FFF2-40B4-BE49-F238E27FC236}">
                <a16:creationId xmlns:a16="http://schemas.microsoft.com/office/drawing/2014/main" id="{0D18D925-C84C-C4A1-A6C8-FF0E4A565CD7}"/>
              </a:ext>
            </a:extLst>
          </p:cNvPr>
          <p:cNvSpPr/>
          <p:nvPr/>
        </p:nvSpPr>
        <p:spPr>
          <a:xfrm>
            <a:off x="8122847" y="5975543"/>
            <a:ext cx="155307" cy="49422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14" name="文本框 313">
            <a:extLst>
              <a:ext uri="{FF2B5EF4-FFF2-40B4-BE49-F238E27FC236}">
                <a16:creationId xmlns:a16="http://schemas.microsoft.com/office/drawing/2014/main" id="{0E32A599-AECB-DBCD-86CE-9F5DAD1E870D}"/>
              </a:ext>
            </a:extLst>
          </p:cNvPr>
          <p:cNvSpPr txBox="1"/>
          <p:nvPr/>
        </p:nvSpPr>
        <p:spPr>
          <a:xfrm>
            <a:off x="8132049" y="5920509"/>
            <a:ext cx="2362994"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Target labels</a:t>
            </a:r>
            <a:r>
              <a:rPr lang="en-US" altLang="zh-CN" sz="1400" dirty="0">
                <a:solidFill>
                  <a:srgbClr val="FF0000"/>
                </a:solidFill>
                <a:latin typeface="Times New Roman" panose="02020603050405020304" pitchFamily="18" charset="0"/>
                <a:cs typeface="Times New Roman" panose="02020603050405020304" pitchFamily="18" charset="0"/>
              </a:rPr>
              <a:t>: high</a:t>
            </a:r>
            <a:r>
              <a:rPr lang="zh-CN" altLang="en-US" sz="1400" dirty="0">
                <a:solidFill>
                  <a:srgbClr val="FF0000"/>
                </a:solidFill>
                <a:latin typeface="Times New Roman" panose="02020603050405020304" pitchFamily="18" charset="0"/>
                <a:cs typeface="Times New Roman" panose="02020603050405020304" pitchFamily="18" charset="0"/>
              </a:rPr>
              <a:t> </a:t>
            </a:r>
            <a:r>
              <a:rPr lang="en" altLang="zh-CN" sz="1400" dirty="0">
                <a:solidFill>
                  <a:srgbClr val="FF0000"/>
                </a:solidFill>
                <a:latin typeface="Times New Roman" panose="02020603050405020304" pitchFamily="18" charset="0"/>
                <a:cs typeface="Times New Roman" panose="02020603050405020304" pitchFamily="18" charset="0"/>
              </a:rPr>
              <a:t>ratio</a:t>
            </a:r>
            <a:endParaRPr lang="zh-CN" altLang="en-US" sz="1400" dirty="0">
              <a:solidFill>
                <a:srgbClr val="FF0000"/>
              </a:solidFill>
            </a:endParaRPr>
          </a:p>
        </p:txBody>
      </p:sp>
      <p:sp>
        <p:nvSpPr>
          <p:cNvPr id="316" name="文本框 315">
            <a:extLst>
              <a:ext uri="{FF2B5EF4-FFF2-40B4-BE49-F238E27FC236}">
                <a16:creationId xmlns:a16="http://schemas.microsoft.com/office/drawing/2014/main" id="{0FFCB718-A22B-DB72-F7D1-54C767FA79B6}"/>
              </a:ext>
            </a:extLst>
          </p:cNvPr>
          <p:cNvSpPr txBox="1"/>
          <p:nvPr/>
        </p:nvSpPr>
        <p:spPr>
          <a:xfrm>
            <a:off x="8146193" y="6191133"/>
            <a:ext cx="294558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Non-target labels</a:t>
            </a:r>
            <a:r>
              <a:rPr lang="en-US" altLang="zh-CN" sz="1400" dirty="0">
                <a:solidFill>
                  <a:srgbClr val="FF0000"/>
                </a:solidFill>
                <a:latin typeface="Times New Roman" panose="02020603050405020304" pitchFamily="18" charset="0"/>
                <a:cs typeface="Times New Roman" panose="02020603050405020304" pitchFamily="18" charset="0"/>
              </a:rPr>
              <a:t>: low ratio</a:t>
            </a:r>
            <a:endParaRPr lang="zh-CN" altLang="en-US" sz="1400" dirty="0">
              <a:solidFill>
                <a:srgbClr val="FF0000"/>
              </a:solidFill>
            </a:endParaRPr>
          </a:p>
        </p:txBody>
      </p:sp>
      <p:cxnSp>
        <p:nvCxnSpPr>
          <p:cNvPr id="317" name="直接箭头连接符 316">
            <a:extLst>
              <a:ext uri="{FF2B5EF4-FFF2-40B4-BE49-F238E27FC236}">
                <a16:creationId xmlns:a16="http://schemas.microsoft.com/office/drawing/2014/main" id="{11BE09AB-C30E-7A5E-026B-32D8D6F624BB}"/>
              </a:ext>
            </a:extLst>
          </p:cNvPr>
          <p:cNvCxnSpPr>
            <a:cxnSpLocks/>
          </p:cNvCxnSpPr>
          <p:nvPr/>
        </p:nvCxnSpPr>
        <p:spPr>
          <a:xfrm>
            <a:off x="10270376" y="6084621"/>
            <a:ext cx="1917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8" name="文本框 317">
            <a:extLst>
              <a:ext uri="{FF2B5EF4-FFF2-40B4-BE49-F238E27FC236}">
                <a16:creationId xmlns:a16="http://schemas.microsoft.com/office/drawing/2014/main" id="{E4A027C1-8606-0C5D-CB82-6A6E3C702FB3}"/>
              </a:ext>
            </a:extLst>
          </p:cNvPr>
          <p:cNvSpPr txBox="1"/>
          <p:nvPr/>
        </p:nvSpPr>
        <p:spPr>
          <a:xfrm>
            <a:off x="10358775" y="5938439"/>
            <a:ext cx="166309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Violated ownerships</a:t>
            </a:r>
          </a:p>
        </p:txBody>
      </p:sp>
      <p:sp>
        <p:nvSpPr>
          <p:cNvPr id="319" name="文本框 318">
            <a:extLst>
              <a:ext uri="{FF2B5EF4-FFF2-40B4-BE49-F238E27FC236}">
                <a16:creationId xmlns:a16="http://schemas.microsoft.com/office/drawing/2014/main" id="{99C96FA3-772C-1D43-7F74-FC264D11EEC1}"/>
              </a:ext>
            </a:extLst>
          </p:cNvPr>
          <p:cNvSpPr txBox="1"/>
          <p:nvPr/>
        </p:nvSpPr>
        <p:spPr>
          <a:xfrm>
            <a:off x="10376355" y="6200098"/>
            <a:ext cx="194324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Unviolated ownerships</a:t>
            </a:r>
          </a:p>
        </p:txBody>
      </p:sp>
      <p:cxnSp>
        <p:nvCxnSpPr>
          <p:cNvPr id="324" name="直接箭头连接符 323">
            <a:extLst>
              <a:ext uri="{FF2B5EF4-FFF2-40B4-BE49-F238E27FC236}">
                <a16:creationId xmlns:a16="http://schemas.microsoft.com/office/drawing/2014/main" id="{6596E63B-E87F-D8F9-737C-90B1772AA0EA}"/>
              </a:ext>
            </a:extLst>
          </p:cNvPr>
          <p:cNvCxnSpPr>
            <a:cxnSpLocks/>
          </p:cNvCxnSpPr>
          <p:nvPr/>
        </p:nvCxnSpPr>
        <p:spPr>
          <a:xfrm>
            <a:off x="10288307" y="6353987"/>
            <a:ext cx="1917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直线连接符 66">
            <a:extLst>
              <a:ext uri="{FF2B5EF4-FFF2-40B4-BE49-F238E27FC236}">
                <a16:creationId xmlns:a16="http://schemas.microsoft.com/office/drawing/2014/main" id="{8D5A8EC5-DE34-1912-D9C1-3DB43DD48DFB}"/>
              </a:ext>
            </a:extLst>
          </p:cNvPr>
          <p:cNvCxnSpPr>
            <a:cxnSpLocks/>
          </p:cNvCxnSpPr>
          <p:nvPr/>
        </p:nvCxnSpPr>
        <p:spPr>
          <a:xfrm>
            <a:off x="6152611" y="4638105"/>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61" name="矩形 60">
            <a:extLst>
              <a:ext uri="{FF2B5EF4-FFF2-40B4-BE49-F238E27FC236}">
                <a16:creationId xmlns:a16="http://schemas.microsoft.com/office/drawing/2014/main" id="{DA209EF4-5531-D75B-FABD-21BD2677020C}"/>
              </a:ext>
            </a:extLst>
          </p:cNvPr>
          <p:cNvSpPr/>
          <p:nvPr/>
        </p:nvSpPr>
        <p:spPr>
          <a:xfrm>
            <a:off x="6021926" y="4631509"/>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线连接符 66">
            <a:extLst>
              <a:ext uri="{FF2B5EF4-FFF2-40B4-BE49-F238E27FC236}">
                <a16:creationId xmlns:a16="http://schemas.microsoft.com/office/drawing/2014/main" id="{35452D22-81FF-DB4E-7D28-6A2874697465}"/>
              </a:ext>
            </a:extLst>
          </p:cNvPr>
          <p:cNvCxnSpPr>
            <a:cxnSpLocks/>
          </p:cNvCxnSpPr>
          <p:nvPr/>
        </p:nvCxnSpPr>
        <p:spPr>
          <a:xfrm>
            <a:off x="6028365" y="4764754"/>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448" name="矩形 447">
            <a:extLst>
              <a:ext uri="{FF2B5EF4-FFF2-40B4-BE49-F238E27FC236}">
                <a16:creationId xmlns:a16="http://schemas.microsoft.com/office/drawing/2014/main" id="{2A4A9112-6237-F22F-C871-06ED7E9EF537}"/>
              </a:ext>
            </a:extLst>
          </p:cNvPr>
          <p:cNvSpPr/>
          <p:nvPr/>
        </p:nvSpPr>
        <p:spPr>
          <a:xfrm>
            <a:off x="6133010" y="5841966"/>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449" name="文本框 448">
                <a:extLst>
                  <a:ext uri="{FF2B5EF4-FFF2-40B4-BE49-F238E27FC236}">
                    <a16:creationId xmlns:a16="http://schemas.microsoft.com/office/drawing/2014/main" id="{2D73C5AF-1517-0BBE-5B74-9AAE440C3F81}"/>
                  </a:ext>
                </a:extLst>
              </p:cNvPr>
              <p:cNvSpPr txBox="1"/>
              <p:nvPr/>
            </p:nvSpPr>
            <p:spPr>
              <a:xfrm>
                <a:off x="6108801" y="495815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p:sp>
            <p:nvSpPr>
              <p:cNvPr id="449" name="文本框 448">
                <a:extLst>
                  <a:ext uri="{FF2B5EF4-FFF2-40B4-BE49-F238E27FC236}">
                    <a16:creationId xmlns:a16="http://schemas.microsoft.com/office/drawing/2014/main" id="{2D73C5AF-1517-0BBE-5B74-9AAE440C3F81}"/>
                  </a:ext>
                </a:extLst>
              </p:cNvPr>
              <p:cNvSpPr txBox="1">
                <a:spLocks noRot="1" noChangeAspect="1" noMove="1" noResize="1" noEditPoints="1" noAdjustHandles="1" noChangeArrowheads="1" noChangeShapeType="1" noTextEdit="1"/>
              </p:cNvSpPr>
              <p:nvPr/>
            </p:nvSpPr>
            <p:spPr>
              <a:xfrm>
                <a:off x="6108801" y="4958151"/>
                <a:ext cx="213776" cy="232949"/>
              </a:xfrm>
              <a:prstGeom prst="rect">
                <a:avLst/>
              </a:prstGeom>
              <a:blipFill>
                <a:blip r:embed="rId20"/>
                <a:stretch>
                  <a:fillRect l="-17143" r="-5714" b="-179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1" name="文本框 450">
                <a:extLst>
                  <a:ext uri="{FF2B5EF4-FFF2-40B4-BE49-F238E27FC236}">
                    <a16:creationId xmlns:a16="http://schemas.microsoft.com/office/drawing/2014/main" id="{20559224-3295-E731-AD4C-839D519AA034}"/>
                  </a:ext>
                </a:extLst>
              </p:cNvPr>
              <p:cNvSpPr txBox="1"/>
              <p:nvPr/>
            </p:nvSpPr>
            <p:spPr>
              <a:xfrm>
                <a:off x="6132284" y="61582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p:sp>
            <p:nvSpPr>
              <p:cNvPr id="451" name="文本框 450">
                <a:extLst>
                  <a:ext uri="{FF2B5EF4-FFF2-40B4-BE49-F238E27FC236}">
                    <a16:creationId xmlns:a16="http://schemas.microsoft.com/office/drawing/2014/main" id="{20559224-3295-E731-AD4C-839D519AA034}"/>
                  </a:ext>
                </a:extLst>
              </p:cNvPr>
              <p:cNvSpPr txBox="1">
                <a:spLocks noRot="1" noChangeAspect="1" noMove="1" noResize="1" noEditPoints="1" noAdjustHandles="1" noChangeArrowheads="1" noChangeShapeType="1" noTextEdit="1"/>
              </p:cNvSpPr>
              <p:nvPr/>
            </p:nvSpPr>
            <p:spPr>
              <a:xfrm>
                <a:off x="6132284" y="6158253"/>
                <a:ext cx="219867" cy="215444"/>
              </a:xfrm>
              <a:prstGeom prst="rect">
                <a:avLst/>
              </a:prstGeom>
              <a:blipFill>
                <a:blip r:embed="rId21"/>
                <a:stretch>
                  <a:fillRect l="-16667" b="-8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2" name="文本框 451">
                <a:extLst>
                  <a:ext uri="{FF2B5EF4-FFF2-40B4-BE49-F238E27FC236}">
                    <a16:creationId xmlns:a16="http://schemas.microsoft.com/office/drawing/2014/main" id="{2FE9E494-9393-FED0-2A24-5C038157772B}"/>
                  </a:ext>
                </a:extLst>
              </p:cNvPr>
              <p:cNvSpPr txBox="1"/>
              <p:nvPr/>
            </p:nvSpPr>
            <p:spPr>
              <a:xfrm>
                <a:off x="6105495" y="56148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p:sp>
            <p:nvSpPr>
              <p:cNvPr id="452" name="文本框 451">
                <a:extLst>
                  <a:ext uri="{FF2B5EF4-FFF2-40B4-BE49-F238E27FC236}">
                    <a16:creationId xmlns:a16="http://schemas.microsoft.com/office/drawing/2014/main" id="{2FE9E494-9393-FED0-2A24-5C038157772B}"/>
                  </a:ext>
                </a:extLst>
              </p:cNvPr>
              <p:cNvSpPr txBox="1">
                <a:spLocks noRot="1" noChangeAspect="1" noMove="1" noResize="1" noEditPoints="1" noAdjustHandles="1" noChangeArrowheads="1" noChangeShapeType="1" noTextEdit="1"/>
              </p:cNvSpPr>
              <p:nvPr/>
            </p:nvSpPr>
            <p:spPr>
              <a:xfrm>
                <a:off x="6105495" y="5614841"/>
                <a:ext cx="207173" cy="215444"/>
              </a:xfrm>
              <a:prstGeom prst="rect">
                <a:avLst/>
              </a:prstGeom>
              <a:blipFill>
                <a:blip r:embed="rId22"/>
                <a:stretch>
                  <a:fillRect l="-17647" b="-11429"/>
                </a:stretch>
              </a:blipFill>
            </p:spPr>
            <p:txBody>
              <a:bodyPr/>
              <a:lstStyle/>
              <a:p>
                <a:r>
                  <a:rPr lang="zh-CN" altLang="en-US">
                    <a:noFill/>
                  </a:rPr>
                  <a:t> </a:t>
                </a:r>
              </a:p>
            </p:txBody>
          </p:sp>
        </mc:Fallback>
      </mc:AlternateContent>
      <p:cxnSp>
        <p:nvCxnSpPr>
          <p:cNvPr id="453" name="直线连接符 66">
            <a:extLst>
              <a:ext uri="{FF2B5EF4-FFF2-40B4-BE49-F238E27FC236}">
                <a16:creationId xmlns:a16="http://schemas.microsoft.com/office/drawing/2014/main" id="{535C3245-8A9D-3046-7699-E0DACD5C31E8}"/>
              </a:ext>
            </a:extLst>
          </p:cNvPr>
          <p:cNvCxnSpPr>
            <a:cxnSpLocks/>
          </p:cNvCxnSpPr>
          <p:nvPr/>
        </p:nvCxnSpPr>
        <p:spPr>
          <a:xfrm>
            <a:off x="6267575" y="4642725"/>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54" name="直线连接符 66">
            <a:extLst>
              <a:ext uri="{FF2B5EF4-FFF2-40B4-BE49-F238E27FC236}">
                <a16:creationId xmlns:a16="http://schemas.microsoft.com/office/drawing/2014/main" id="{76B209B8-2965-D8CB-64BC-79BE7DDD48D4}"/>
              </a:ext>
            </a:extLst>
          </p:cNvPr>
          <p:cNvCxnSpPr>
            <a:cxnSpLocks/>
          </p:cNvCxnSpPr>
          <p:nvPr/>
        </p:nvCxnSpPr>
        <p:spPr>
          <a:xfrm>
            <a:off x="6024239" y="4860262"/>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58" name="直线连接符 66">
            <a:extLst>
              <a:ext uri="{FF2B5EF4-FFF2-40B4-BE49-F238E27FC236}">
                <a16:creationId xmlns:a16="http://schemas.microsoft.com/office/drawing/2014/main" id="{D92077CC-8BDF-35E0-52A5-A5B350E3F0D0}"/>
              </a:ext>
            </a:extLst>
          </p:cNvPr>
          <p:cNvCxnSpPr>
            <a:cxnSpLocks/>
          </p:cNvCxnSpPr>
          <p:nvPr/>
        </p:nvCxnSpPr>
        <p:spPr>
          <a:xfrm>
            <a:off x="6120883" y="5840494"/>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460" name="矩形 459">
            <a:extLst>
              <a:ext uri="{FF2B5EF4-FFF2-40B4-BE49-F238E27FC236}">
                <a16:creationId xmlns:a16="http://schemas.microsoft.com/office/drawing/2014/main" id="{17CDA735-29A9-E58E-74CF-D8866CA3EFA2}"/>
              </a:ext>
            </a:extLst>
          </p:cNvPr>
          <p:cNvSpPr/>
          <p:nvPr/>
        </p:nvSpPr>
        <p:spPr>
          <a:xfrm>
            <a:off x="6029082" y="5834914"/>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3" name="直线连接符 66">
            <a:extLst>
              <a:ext uri="{FF2B5EF4-FFF2-40B4-BE49-F238E27FC236}">
                <a16:creationId xmlns:a16="http://schemas.microsoft.com/office/drawing/2014/main" id="{5C950571-D87E-417D-CE6A-BA1CA2170248}"/>
              </a:ext>
            </a:extLst>
          </p:cNvPr>
          <p:cNvCxnSpPr>
            <a:cxnSpLocks/>
          </p:cNvCxnSpPr>
          <p:nvPr/>
        </p:nvCxnSpPr>
        <p:spPr>
          <a:xfrm>
            <a:off x="6036013" y="5938975"/>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4" name="直线连接符 66">
            <a:extLst>
              <a:ext uri="{FF2B5EF4-FFF2-40B4-BE49-F238E27FC236}">
                <a16:creationId xmlns:a16="http://schemas.microsoft.com/office/drawing/2014/main" id="{5B79F9AB-0222-D05D-FAD4-38D35DF5742A}"/>
              </a:ext>
            </a:extLst>
          </p:cNvPr>
          <p:cNvCxnSpPr>
            <a:cxnSpLocks/>
          </p:cNvCxnSpPr>
          <p:nvPr/>
        </p:nvCxnSpPr>
        <p:spPr>
          <a:xfrm>
            <a:off x="6256751" y="5843440"/>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65" name="直线连接符 66">
            <a:extLst>
              <a:ext uri="{FF2B5EF4-FFF2-40B4-BE49-F238E27FC236}">
                <a16:creationId xmlns:a16="http://schemas.microsoft.com/office/drawing/2014/main" id="{B85FF37B-54BF-48D4-7448-6C2F81F09F1C}"/>
              </a:ext>
            </a:extLst>
          </p:cNvPr>
          <p:cNvCxnSpPr>
            <a:cxnSpLocks/>
          </p:cNvCxnSpPr>
          <p:nvPr/>
        </p:nvCxnSpPr>
        <p:spPr>
          <a:xfrm>
            <a:off x="6031395" y="6077983"/>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466" name="矩形 465">
            <a:extLst>
              <a:ext uri="{FF2B5EF4-FFF2-40B4-BE49-F238E27FC236}">
                <a16:creationId xmlns:a16="http://schemas.microsoft.com/office/drawing/2014/main" id="{23C0F168-AD0B-18CA-CDCF-E66A68EB1087}"/>
              </a:ext>
            </a:extLst>
          </p:cNvPr>
          <p:cNvSpPr/>
          <p:nvPr/>
        </p:nvSpPr>
        <p:spPr>
          <a:xfrm>
            <a:off x="5929084" y="4595199"/>
            <a:ext cx="562160" cy="177537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矩形 466">
            <a:extLst>
              <a:ext uri="{FF2B5EF4-FFF2-40B4-BE49-F238E27FC236}">
                <a16:creationId xmlns:a16="http://schemas.microsoft.com/office/drawing/2014/main" id="{3D1FF598-8D18-4B8A-8B92-98C11B2F6C44}"/>
              </a:ext>
            </a:extLst>
          </p:cNvPr>
          <p:cNvSpPr/>
          <p:nvPr/>
        </p:nvSpPr>
        <p:spPr>
          <a:xfrm>
            <a:off x="6042452" y="5407136"/>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8" name="矩形 467">
            <a:extLst>
              <a:ext uri="{FF2B5EF4-FFF2-40B4-BE49-F238E27FC236}">
                <a16:creationId xmlns:a16="http://schemas.microsoft.com/office/drawing/2014/main" id="{BA71C221-3AC4-8528-39D4-047B0EE36466}"/>
              </a:ext>
            </a:extLst>
          </p:cNvPr>
          <p:cNvSpPr/>
          <p:nvPr/>
        </p:nvSpPr>
        <p:spPr>
          <a:xfrm>
            <a:off x="6026964" y="4641983"/>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9" name="矩形 468">
            <a:extLst>
              <a:ext uri="{FF2B5EF4-FFF2-40B4-BE49-F238E27FC236}">
                <a16:creationId xmlns:a16="http://schemas.microsoft.com/office/drawing/2014/main" id="{7A8ADCA6-8CD5-8BD8-907C-531DD609A4F5}"/>
              </a:ext>
            </a:extLst>
          </p:cNvPr>
          <p:cNvSpPr/>
          <p:nvPr/>
        </p:nvSpPr>
        <p:spPr>
          <a:xfrm>
            <a:off x="6260257" y="4636563"/>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0" name="矩形 469">
            <a:extLst>
              <a:ext uri="{FF2B5EF4-FFF2-40B4-BE49-F238E27FC236}">
                <a16:creationId xmlns:a16="http://schemas.microsoft.com/office/drawing/2014/main" id="{F8435664-6248-A079-CCB1-B828C4CFCDBF}"/>
              </a:ext>
            </a:extLst>
          </p:cNvPr>
          <p:cNvSpPr/>
          <p:nvPr/>
        </p:nvSpPr>
        <p:spPr>
          <a:xfrm>
            <a:off x="6149682" y="4867010"/>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1" name="矩形 470">
            <a:extLst>
              <a:ext uri="{FF2B5EF4-FFF2-40B4-BE49-F238E27FC236}">
                <a16:creationId xmlns:a16="http://schemas.microsoft.com/office/drawing/2014/main" id="{81EFE638-21F3-6804-3F5F-6A70C6199D08}"/>
              </a:ext>
            </a:extLst>
          </p:cNvPr>
          <p:cNvSpPr/>
          <p:nvPr/>
        </p:nvSpPr>
        <p:spPr>
          <a:xfrm>
            <a:off x="6046444" y="5515592"/>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2" name="矩形 471">
            <a:extLst>
              <a:ext uri="{FF2B5EF4-FFF2-40B4-BE49-F238E27FC236}">
                <a16:creationId xmlns:a16="http://schemas.microsoft.com/office/drawing/2014/main" id="{E3550479-C0C8-E956-6F0B-49B5B9A3AFDA}"/>
              </a:ext>
            </a:extLst>
          </p:cNvPr>
          <p:cNvSpPr/>
          <p:nvPr/>
        </p:nvSpPr>
        <p:spPr>
          <a:xfrm>
            <a:off x="6269565" y="5506356"/>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3" name="矩形 472">
            <a:extLst>
              <a:ext uri="{FF2B5EF4-FFF2-40B4-BE49-F238E27FC236}">
                <a16:creationId xmlns:a16="http://schemas.microsoft.com/office/drawing/2014/main" id="{88D81129-5248-48A4-1F36-679BF7B38842}"/>
              </a:ext>
            </a:extLst>
          </p:cNvPr>
          <p:cNvSpPr/>
          <p:nvPr/>
        </p:nvSpPr>
        <p:spPr>
          <a:xfrm>
            <a:off x="6135821" y="5951590"/>
            <a:ext cx="1116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4" name="矩形 473">
            <a:extLst>
              <a:ext uri="{FF2B5EF4-FFF2-40B4-BE49-F238E27FC236}">
                <a16:creationId xmlns:a16="http://schemas.microsoft.com/office/drawing/2014/main" id="{4E13BFB9-7BDB-4BDC-F179-9DBE41459F1E}"/>
              </a:ext>
            </a:extLst>
          </p:cNvPr>
          <p:cNvSpPr/>
          <p:nvPr/>
        </p:nvSpPr>
        <p:spPr>
          <a:xfrm>
            <a:off x="6265293" y="5951594"/>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75" name="直线连接符 66">
            <a:extLst>
              <a:ext uri="{FF2B5EF4-FFF2-40B4-BE49-F238E27FC236}">
                <a16:creationId xmlns:a16="http://schemas.microsoft.com/office/drawing/2014/main" id="{285EC6D5-5EEF-58CC-8910-38BCC4FEA66B}"/>
              </a:ext>
            </a:extLst>
          </p:cNvPr>
          <p:cNvCxnSpPr>
            <a:cxnSpLocks/>
          </p:cNvCxnSpPr>
          <p:nvPr/>
        </p:nvCxnSpPr>
        <p:spPr>
          <a:xfrm>
            <a:off x="6166698" y="5275074"/>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476" name="矩形 475">
            <a:extLst>
              <a:ext uri="{FF2B5EF4-FFF2-40B4-BE49-F238E27FC236}">
                <a16:creationId xmlns:a16="http://schemas.microsoft.com/office/drawing/2014/main" id="{81C8F619-D7E7-AA6D-4120-9F91663F364B}"/>
              </a:ext>
            </a:extLst>
          </p:cNvPr>
          <p:cNvSpPr/>
          <p:nvPr/>
        </p:nvSpPr>
        <p:spPr>
          <a:xfrm>
            <a:off x="6036013" y="5268478"/>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7" name="直线连接符 66">
            <a:extLst>
              <a:ext uri="{FF2B5EF4-FFF2-40B4-BE49-F238E27FC236}">
                <a16:creationId xmlns:a16="http://schemas.microsoft.com/office/drawing/2014/main" id="{4F796B0A-2A1C-78BE-68B7-5736B479D916}"/>
              </a:ext>
            </a:extLst>
          </p:cNvPr>
          <p:cNvCxnSpPr>
            <a:cxnSpLocks/>
          </p:cNvCxnSpPr>
          <p:nvPr/>
        </p:nvCxnSpPr>
        <p:spPr>
          <a:xfrm>
            <a:off x="6042452" y="5401723"/>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8" name="直线连接符 66">
            <a:extLst>
              <a:ext uri="{FF2B5EF4-FFF2-40B4-BE49-F238E27FC236}">
                <a16:creationId xmlns:a16="http://schemas.microsoft.com/office/drawing/2014/main" id="{735507EC-4F68-C021-A53C-DAE40575F0E2}"/>
              </a:ext>
            </a:extLst>
          </p:cNvPr>
          <p:cNvCxnSpPr>
            <a:cxnSpLocks/>
          </p:cNvCxnSpPr>
          <p:nvPr/>
        </p:nvCxnSpPr>
        <p:spPr>
          <a:xfrm>
            <a:off x="6272426" y="5279694"/>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79" name="直线连接符 66">
            <a:extLst>
              <a:ext uri="{FF2B5EF4-FFF2-40B4-BE49-F238E27FC236}">
                <a16:creationId xmlns:a16="http://schemas.microsoft.com/office/drawing/2014/main" id="{6804A0D4-2723-1AC5-B262-5E9AE127399E}"/>
              </a:ext>
            </a:extLst>
          </p:cNvPr>
          <p:cNvCxnSpPr>
            <a:cxnSpLocks/>
          </p:cNvCxnSpPr>
          <p:nvPr/>
        </p:nvCxnSpPr>
        <p:spPr>
          <a:xfrm>
            <a:off x="6038326" y="5497231"/>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0" name="直线连接符 66">
            <a:extLst>
              <a:ext uri="{FF2B5EF4-FFF2-40B4-BE49-F238E27FC236}">
                <a16:creationId xmlns:a16="http://schemas.microsoft.com/office/drawing/2014/main" id="{F3E7B049-947C-8BAF-7A13-98AF46ECFD9C}"/>
              </a:ext>
            </a:extLst>
          </p:cNvPr>
          <p:cNvCxnSpPr>
            <a:cxnSpLocks/>
          </p:cNvCxnSpPr>
          <p:nvPr/>
        </p:nvCxnSpPr>
        <p:spPr>
          <a:xfrm>
            <a:off x="10832402" y="561064"/>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8A3A5A74-A708-3B26-9E62-A896D8B973BF}"/>
              </a:ext>
            </a:extLst>
          </p:cNvPr>
          <p:cNvSpPr/>
          <p:nvPr/>
        </p:nvSpPr>
        <p:spPr>
          <a:xfrm>
            <a:off x="10701717" y="554468"/>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B227E40E-1BA6-DF2D-A66D-CBF7B554044C}"/>
              </a:ext>
            </a:extLst>
          </p:cNvPr>
          <p:cNvCxnSpPr>
            <a:cxnSpLocks/>
          </p:cNvCxnSpPr>
          <p:nvPr/>
        </p:nvCxnSpPr>
        <p:spPr>
          <a:xfrm>
            <a:off x="10708156" y="687713"/>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483" name="矩形 482">
            <a:extLst>
              <a:ext uri="{FF2B5EF4-FFF2-40B4-BE49-F238E27FC236}">
                <a16:creationId xmlns:a16="http://schemas.microsoft.com/office/drawing/2014/main" id="{A86C4093-740D-20C0-E381-79048CB9107D}"/>
              </a:ext>
            </a:extLst>
          </p:cNvPr>
          <p:cNvSpPr/>
          <p:nvPr/>
        </p:nvSpPr>
        <p:spPr>
          <a:xfrm>
            <a:off x="10812801" y="1764925"/>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484" name="文本框 483">
                <a:extLst>
                  <a:ext uri="{FF2B5EF4-FFF2-40B4-BE49-F238E27FC236}">
                    <a16:creationId xmlns:a16="http://schemas.microsoft.com/office/drawing/2014/main" id="{DB2DD0ED-52D0-D44E-C151-7B6255AC1938}"/>
                  </a:ext>
                </a:extLst>
              </p:cNvPr>
              <p:cNvSpPr txBox="1"/>
              <p:nvPr/>
            </p:nvSpPr>
            <p:spPr>
              <a:xfrm>
                <a:off x="10788592" y="881110"/>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p:sp>
            <p:nvSpPr>
              <p:cNvPr id="484" name="文本框 483">
                <a:extLst>
                  <a:ext uri="{FF2B5EF4-FFF2-40B4-BE49-F238E27FC236}">
                    <a16:creationId xmlns:a16="http://schemas.microsoft.com/office/drawing/2014/main" id="{DB2DD0ED-52D0-D44E-C151-7B6255AC1938}"/>
                  </a:ext>
                </a:extLst>
              </p:cNvPr>
              <p:cNvSpPr txBox="1">
                <a:spLocks noRot="1" noChangeAspect="1" noMove="1" noResize="1" noEditPoints="1" noAdjustHandles="1" noChangeArrowheads="1" noChangeShapeType="1" noTextEdit="1"/>
              </p:cNvSpPr>
              <p:nvPr/>
            </p:nvSpPr>
            <p:spPr>
              <a:xfrm>
                <a:off x="10788592" y="881110"/>
                <a:ext cx="213776" cy="232949"/>
              </a:xfrm>
              <a:prstGeom prst="rect">
                <a:avLst/>
              </a:prstGeom>
              <a:blipFill>
                <a:blip r:embed="rId23"/>
                <a:stretch>
                  <a:fillRect l="-17143" r="-2857" b="-184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5" name="文本框 484">
                <a:extLst>
                  <a:ext uri="{FF2B5EF4-FFF2-40B4-BE49-F238E27FC236}">
                    <a16:creationId xmlns:a16="http://schemas.microsoft.com/office/drawing/2014/main" id="{5242A8F2-BEFE-84B9-D59C-A3F4430BCA8D}"/>
                  </a:ext>
                </a:extLst>
              </p:cNvPr>
              <p:cNvSpPr txBox="1"/>
              <p:nvPr/>
            </p:nvSpPr>
            <p:spPr>
              <a:xfrm>
                <a:off x="10812075" y="2081212"/>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p:sp>
            <p:nvSpPr>
              <p:cNvPr id="485" name="文本框 484">
                <a:extLst>
                  <a:ext uri="{FF2B5EF4-FFF2-40B4-BE49-F238E27FC236}">
                    <a16:creationId xmlns:a16="http://schemas.microsoft.com/office/drawing/2014/main" id="{5242A8F2-BEFE-84B9-D59C-A3F4430BCA8D}"/>
                  </a:ext>
                </a:extLst>
              </p:cNvPr>
              <p:cNvSpPr txBox="1">
                <a:spLocks noRot="1" noChangeAspect="1" noMove="1" noResize="1" noEditPoints="1" noAdjustHandles="1" noChangeArrowheads="1" noChangeShapeType="1" noTextEdit="1"/>
              </p:cNvSpPr>
              <p:nvPr/>
            </p:nvSpPr>
            <p:spPr>
              <a:xfrm>
                <a:off x="10812075" y="2081212"/>
                <a:ext cx="219867" cy="215444"/>
              </a:xfrm>
              <a:prstGeom prst="rect">
                <a:avLst/>
              </a:prstGeom>
              <a:blipFill>
                <a:blip r:embed="rId21"/>
                <a:stretch>
                  <a:fillRect l="-16667" b="-8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6" name="文本框 485">
                <a:extLst>
                  <a:ext uri="{FF2B5EF4-FFF2-40B4-BE49-F238E27FC236}">
                    <a16:creationId xmlns:a16="http://schemas.microsoft.com/office/drawing/2014/main" id="{C6A7821F-79FC-29E2-C12A-4812BEBB661D}"/>
                  </a:ext>
                </a:extLst>
              </p:cNvPr>
              <p:cNvSpPr txBox="1"/>
              <p:nvPr/>
            </p:nvSpPr>
            <p:spPr>
              <a:xfrm>
                <a:off x="10785286" y="1537800"/>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p:sp>
            <p:nvSpPr>
              <p:cNvPr id="486" name="文本框 485">
                <a:extLst>
                  <a:ext uri="{FF2B5EF4-FFF2-40B4-BE49-F238E27FC236}">
                    <a16:creationId xmlns:a16="http://schemas.microsoft.com/office/drawing/2014/main" id="{C6A7821F-79FC-29E2-C12A-4812BEBB661D}"/>
                  </a:ext>
                </a:extLst>
              </p:cNvPr>
              <p:cNvSpPr txBox="1">
                <a:spLocks noRot="1" noChangeAspect="1" noMove="1" noResize="1" noEditPoints="1" noAdjustHandles="1" noChangeArrowheads="1" noChangeShapeType="1" noTextEdit="1"/>
              </p:cNvSpPr>
              <p:nvPr/>
            </p:nvSpPr>
            <p:spPr>
              <a:xfrm>
                <a:off x="10785286" y="1537800"/>
                <a:ext cx="207173" cy="215444"/>
              </a:xfrm>
              <a:prstGeom prst="rect">
                <a:avLst/>
              </a:prstGeom>
              <a:blipFill>
                <a:blip r:embed="rId22"/>
                <a:stretch>
                  <a:fillRect l="-17647" b="-8333"/>
                </a:stretch>
              </a:blipFill>
            </p:spPr>
            <p:txBody>
              <a:bodyPr/>
              <a:lstStyle/>
              <a:p>
                <a:r>
                  <a:rPr lang="zh-CN" altLang="en-US">
                    <a:noFill/>
                  </a:rPr>
                  <a:t> </a:t>
                </a:r>
              </a:p>
            </p:txBody>
          </p:sp>
        </mc:Fallback>
      </mc:AlternateContent>
      <p:cxnSp>
        <p:nvCxnSpPr>
          <p:cNvPr id="487" name="直线连接符 66">
            <a:extLst>
              <a:ext uri="{FF2B5EF4-FFF2-40B4-BE49-F238E27FC236}">
                <a16:creationId xmlns:a16="http://schemas.microsoft.com/office/drawing/2014/main" id="{D634C571-3243-582C-033A-15AAC7F599F0}"/>
              </a:ext>
            </a:extLst>
          </p:cNvPr>
          <p:cNvCxnSpPr>
            <a:cxnSpLocks/>
          </p:cNvCxnSpPr>
          <p:nvPr/>
        </p:nvCxnSpPr>
        <p:spPr>
          <a:xfrm>
            <a:off x="10947366" y="565684"/>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89" name="直线连接符 66">
            <a:extLst>
              <a:ext uri="{FF2B5EF4-FFF2-40B4-BE49-F238E27FC236}">
                <a16:creationId xmlns:a16="http://schemas.microsoft.com/office/drawing/2014/main" id="{8EB9F563-4835-8EED-404F-E76831CB1302}"/>
              </a:ext>
            </a:extLst>
          </p:cNvPr>
          <p:cNvCxnSpPr>
            <a:cxnSpLocks/>
          </p:cNvCxnSpPr>
          <p:nvPr/>
        </p:nvCxnSpPr>
        <p:spPr>
          <a:xfrm>
            <a:off x="10704030" y="783221"/>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90" name="直线连接符 66">
            <a:extLst>
              <a:ext uri="{FF2B5EF4-FFF2-40B4-BE49-F238E27FC236}">
                <a16:creationId xmlns:a16="http://schemas.microsoft.com/office/drawing/2014/main" id="{0C7820CA-DB8D-B7DA-F025-8AD415FD67AA}"/>
              </a:ext>
            </a:extLst>
          </p:cNvPr>
          <p:cNvCxnSpPr>
            <a:cxnSpLocks/>
          </p:cNvCxnSpPr>
          <p:nvPr/>
        </p:nvCxnSpPr>
        <p:spPr>
          <a:xfrm>
            <a:off x="10806770" y="1769549"/>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491" name="矩形 490">
            <a:extLst>
              <a:ext uri="{FF2B5EF4-FFF2-40B4-BE49-F238E27FC236}">
                <a16:creationId xmlns:a16="http://schemas.microsoft.com/office/drawing/2014/main" id="{0E822A2A-1F65-AA29-F63B-EAE823AF7551}"/>
              </a:ext>
            </a:extLst>
          </p:cNvPr>
          <p:cNvSpPr/>
          <p:nvPr/>
        </p:nvSpPr>
        <p:spPr>
          <a:xfrm>
            <a:off x="10708873" y="1757873"/>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线连接符 66">
            <a:extLst>
              <a:ext uri="{FF2B5EF4-FFF2-40B4-BE49-F238E27FC236}">
                <a16:creationId xmlns:a16="http://schemas.microsoft.com/office/drawing/2014/main" id="{7688F888-9526-2161-8815-6087C31D5008}"/>
              </a:ext>
            </a:extLst>
          </p:cNvPr>
          <p:cNvCxnSpPr>
            <a:cxnSpLocks/>
          </p:cNvCxnSpPr>
          <p:nvPr/>
        </p:nvCxnSpPr>
        <p:spPr>
          <a:xfrm>
            <a:off x="10715804" y="1861934"/>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98" name="直线连接符 66">
            <a:extLst>
              <a:ext uri="{FF2B5EF4-FFF2-40B4-BE49-F238E27FC236}">
                <a16:creationId xmlns:a16="http://schemas.microsoft.com/office/drawing/2014/main" id="{AFEAC188-C53D-A501-F7FF-7B014F13CD72}"/>
              </a:ext>
            </a:extLst>
          </p:cNvPr>
          <p:cNvCxnSpPr>
            <a:cxnSpLocks/>
          </p:cNvCxnSpPr>
          <p:nvPr/>
        </p:nvCxnSpPr>
        <p:spPr>
          <a:xfrm>
            <a:off x="10936542" y="1766399"/>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506" name="直线连接符 66">
            <a:extLst>
              <a:ext uri="{FF2B5EF4-FFF2-40B4-BE49-F238E27FC236}">
                <a16:creationId xmlns:a16="http://schemas.microsoft.com/office/drawing/2014/main" id="{51F3D597-15F8-90A9-8DEA-BD47D7F86DF6}"/>
              </a:ext>
            </a:extLst>
          </p:cNvPr>
          <p:cNvCxnSpPr>
            <a:cxnSpLocks/>
          </p:cNvCxnSpPr>
          <p:nvPr/>
        </p:nvCxnSpPr>
        <p:spPr>
          <a:xfrm>
            <a:off x="10711186" y="2000942"/>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507" name="矩形 506">
            <a:extLst>
              <a:ext uri="{FF2B5EF4-FFF2-40B4-BE49-F238E27FC236}">
                <a16:creationId xmlns:a16="http://schemas.microsoft.com/office/drawing/2014/main" id="{51CD199B-A0BF-6844-BEE1-D1C66DE4A5DC}"/>
              </a:ext>
            </a:extLst>
          </p:cNvPr>
          <p:cNvSpPr/>
          <p:nvPr/>
        </p:nvSpPr>
        <p:spPr>
          <a:xfrm>
            <a:off x="10608875" y="518158"/>
            <a:ext cx="562160" cy="177537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9" name="矩形 508">
            <a:extLst>
              <a:ext uri="{FF2B5EF4-FFF2-40B4-BE49-F238E27FC236}">
                <a16:creationId xmlns:a16="http://schemas.microsoft.com/office/drawing/2014/main" id="{00CBAA1A-54C8-A129-CED0-646D6EF9EDDF}"/>
              </a:ext>
            </a:extLst>
          </p:cNvPr>
          <p:cNvSpPr/>
          <p:nvPr/>
        </p:nvSpPr>
        <p:spPr>
          <a:xfrm>
            <a:off x="10722243" y="1330095"/>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0" name="矩形 509">
            <a:extLst>
              <a:ext uri="{FF2B5EF4-FFF2-40B4-BE49-F238E27FC236}">
                <a16:creationId xmlns:a16="http://schemas.microsoft.com/office/drawing/2014/main" id="{6E0C8446-D5F5-B10A-0DBD-719F26E71B05}"/>
              </a:ext>
            </a:extLst>
          </p:cNvPr>
          <p:cNvSpPr/>
          <p:nvPr/>
        </p:nvSpPr>
        <p:spPr>
          <a:xfrm>
            <a:off x="10706755" y="564942"/>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a:extLst>
              <a:ext uri="{FF2B5EF4-FFF2-40B4-BE49-F238E27FC236}">
                <a16:creationId xmlns:a16="http://schemas.microsoft.com/office/drawing/2014/main" id="{AF3E76DA-1C6E-612C-4402-33647416182A}"/>
              </a:ext>
            </a:extLst>
          </p:cNvPr>
          <p:cNvSpPr/>
          <p:nvPr/>
        </p:nvSpPr>
        <p:spPr>
          <a:xfrm>
            <a:off x="10940048" y="559522"/>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矩形 66">
            <a:extLst>
              <a:ext uri="{FF2B5EF4-FFF2-40B4-BE49-F238E27FC236}">
                <a16:creationId xmlns:a16="http://schemas.microsoft.com/office/drawing/2014/main" id="{59254CEC-4857-B334-DC5D-BE59B4285955}"/>
              </a:ext>
            </a:extLst>
          </p:cNvPr>
          <p:cNvSpPr/>
          <p:nvPr/>
        </p:nvSpPr>
        <p:spPr>
          <a:xfrm>
            <a:off x="10829473" y="789969"/>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a:extLst>
              <a:ext uri="{FF2B5EF4-FFF2-40B4-BE49-F238E27FC236}">
                <a16:creationId xmlns:a16="http://schemas.microsoft.com/office/drawing/2014/main" id="{75917066-2537-A9C2-3968-191EA9816B60}"/>
              </a:ext>
            </a:extLst>
          </p:cNvPr>
          <p:cNvSpPr/>
          <p:nvPr/>
        </p:nvSpPr>
        <p:spPr>
          <a:xfrm>
            <a:off x="10726235" y="1438551"/>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a:extLst>
              <a:ext uri="{FF2B5EF4-FFF2-40B4-BE49-F238E27FC236}">
                <a16:creationId xmlns:a16="http://schemas.microsoft.com/office/drawing/2014/main" id="{A1A0280E-F800-6FD1-43D8-431E5955DC8C}"/>
              </a:ext>
            </a:extLst>
          </p:cNvPr>
          <p:cNvSpPr/>
          <p:nvPr/>
        </p:nvSpPr>
        <p:spPr>
          <a:xfrm>
            <a:off x="10949356" y="1429315"/>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a:extLst>
              <a:ext uri="{FF2B5EF4-FFF2-40B4-BE49-F238E27FC236}">
                <a16:creationId xmlns:a16="http://schemas.microsoft.com/office/drawing/2014/main" id="{9BD417C4-8245-EB33-383D-FD95C3C8C312}"/>
              </a:ext>
            </a:extLst>
          </p:cNvPr>
          <p:cNvSpPr/>
          <p:nvPr/>
        </p:nvSpPr>
        <p:spPr>
          <a:xfrm>
            <a:off x="10815612" y="1874549"/>
            <a:ext cx="1116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a:extLst>
              <a:ext uri="{FF2B5EF4-FFF2-40B4-BE49-F238E27FC236}">
                <a16:creationId xmlns:a16="http://schemas.microsoft.com/office/drawing/2014/main" id="{F73436CC-79F3-46B0-B3B3-C076F0588FAF}"/>
              </a:ext>
            </a:extLst>
          </p:cNvPr>
          <p:cNvSpPr/>
          <p:nvPr/>
        </p:nvSpPr>
        <p:spPr>
          <a:xfrm>
            <a:off x="10945084" y="1874553"/>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9" name="直线连接符 66">
            <a:extLst>
              <a:ext uri="{FF2B5EF4-FFF2-40B4-BE49-F238E27FC236}">
                <a16:creationId xmlns:a16="http://schemas.microsoft.com/office/drawing/2014/main" id="{628C17AF-6BA6-93DB-CD72-D87CAB50ACEA}"/>
              </a:ext>
            </a:extLst>
          </p:cNvPr>
          <p:cNvCxnSpPr>
            <a:cxnSpLocks/>
          </p:cNvCxnSpPr>
          <p:nvPr/>
        </p:nvCxnSpPr>
        <p:spPr>
          <a:xfrm>
            <a:off x="10846489" y="1198033"/>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80" name="矩形 79">
            <a:extLst>
              <a:ext uri="{FF2B5EF4-FFF2-40B4-BE49-F238E27FC236}">
                <a16:creationId xmlns:a16="http://schemas.microsoft.com/office/drawing/2014/main" id="{27B557A5-8388-AF19-CE90-55340500C938}"/>
              </a:ext>
            </a:extLst>
          </p:cNvPr>
          <p:cNvSpPr/>
          <p:nvPr/>
        </p:nvSpPr>
        <p:spPr>
          <a:xfrm>
            <a:off x="10715804" y="1191437"/>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线连接符 66">
            <a:extLst>
              <a:ext uri="{FF2B5EF4-FFF2-40B4-BE49-F238E27FC236}">
                <a16:creationId xmlns:a16="http://schemas.microsoft.com/office/drawing/2014/main" id="{F14F24E8-0000-02C5-00F0-595E9ECA65DB}"/>
              </a:ext>
            </a:extLst>
          </p:cNvPr>
          <p:cNvCxnSpPr>
            <a:cxnSpLocks/>
          </p:cNvCxnSpPr>
          <p:nvPr/>
        </p:nvCxnSpPr>
        <p:spPr>
          <a:xfrm>
            <a:off x="10722243" y="1324682"/>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84" name="直线连接符 66">
            <a:extLst>
              <a:ext uri="{FF2B5EF4-FFF2-40B4-BE49-F238E27FC236}">
                <a16:creationId xmlns:a16="http://schemas.microsoft.com/office/drawing/2014/main" id="{F0E4BDA4-E286-84E5-0EF5-B731CD39B60D}"/>
              </a:ext>
            </a:extLst>
          </p:cNvPr>
          <p:cNvCxnSpPr>
            <a:cxnSpLocks/>
          </p:cNvCxnSpPr>
          <p:nvPr/>
        </p:nvCxnSpPr>
        <p:spPr>
          <a:xfrm>
            <a:off x="10952217" y="1202653"/>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85" name="直线连接符 66">
            <a:extLst>
              <a:ext uri="{FF2B5EF4-FFF2-40B4-BE49-F238E27FC236}">
                <a16:creationId xmlns:a16="http://schemas.microsoft.com/office/drawing/2014/main" id="{3E099C09-2EEB-5184-1CAB-411C649D1395}"/>
              </a:ext>
            </a:extLst>
          </p:cNvPr>
          <p:cNvCxnSpPr>
            <a:cxnSpLocks/>
          </p:cNvCxnSpPr>
          <p:nvPr/>
        </p:nvCxnSpPr>
        <p:spPr>
          <a:xfrm>
            <a:off x="10718117" y="1420190"/>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86" name="直线连接符 66">
            <a:extLst>
              <a:ext uri="{FF2B5EF4-FFF2-40B4-BE49-F238E27FC236}">
                <a16:creationId xmlns:a16="http://schemas.microsoft.com/office/drawing/2014/main" id="{B8796E1E-F9EE-7712-43F8-320CF6BD3B06}"/>
              </a:ext>
            </a:extLst>
          </p:cNvPr>
          <p:cNvCxnSpPr>
            <a:cxnSpLocks/>
          </p:cNvCxnSpPr>
          <p:nvPr/>
        </p:nvCxnSpPr>
        <p:spPr>
          <a:xfrm>
            <a:off x="10917533" y="3763744"/>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88" name="矩形 87">
            <a:extLst>
              <a:ext uri="{FF2B5EF4-FFF2-40B4-BE49-F238E27FC236}">
                <a16:creationId xmlns:a16="http://schemas.microsoft.com/office/drawing/2014/main" id="{43FDE31A-C29A-437F-2716-6B466D61F95F}"/>
              </a:ext>
            </a:extLst>
          </p:cNvPr>
          <p:cNvSpPr/>
          <p:nvPr/>
        </p:nvSpPr>
        <p:spPr>
          <a:xfrm>
            <a:off x="10786848" y="3757148"/>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线连接符 66">
            <a:extLst>
              <a:ext uri="{FF2B5EF4-FFF2-40B4-BE49-F238E27FC236}">
                <a16:creationId xmlns:a16="http://schemas.microsoft.com/office/drawing/2014/main" id="{20C5D70F-068B-B999-3C6A-773B376B1817}"/>
              </a:ext>
            </a:extLst>
          </p:cNvPr>
          <p:cNvCxnSpPr>
            <a:cxnSpLocks/>
          </p:cNvCxnSpPr>
          <p:nvPr/>
        </p:nvCxnSpPr>
        <p:spPr>
          <a:xfrm>
            <a:off x="10793287" y="3890393"/>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90" name="矩形 89">
            <a:extLst>
              <a:ext uri="{FF2B5EF4-FFF2-40B4-BE49-F238E27FC236}">
                <a16:creationId xmlns:a16="http://schemas.microsoft.com/office/drawing/2014/main" id="{74EF1FD1-F0AC-0175-4F3D-87AF6E4777A0}"/>
              </a:ext>
            </a:extLst>
          </p:cNvPr>
          <p:cNvSpPr/>
          <p:nvPr/>
        </p:nvSpPr>
        <p:spPr>
          <a:xfrm>
            <a:off x="10897932" y="4967605"/>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93" name="文本框 92">
                <a:extLst>
                  <a:ext uri="{FF2B5EF4-FFF2-40B4-BE49-F238E27FC236}">
                    <a16:creationId xmlns:a16="http://schemas.microsoft.com/office/drawing/2014/main" id="{6F0687C4-38CD-3C17-97FD-E30E0FCE0D78}"/>
                  </a:ext>
                </a:extLst>
              </p:cNvPr>
              <p:cNvSpPr txBox="1"/>
              <p:nvPr/>
            </p:nvSpPr>
            <p:spPr>
              <a:xfrm>
                <a:off x="10873723" y="4083790"/>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p:sp>
            <p:nvSpPr>
              <p:cNvPr id="93" name="文本框 92">
                <a:extLst>
                  <a:ext uri="{FF2B5EF4-FFF2-40B4-BE49-F238E27FC236}">
                    <a16:creationId xmlns:a16="http://schemas.microsoft.com/office/drawing/2014/main" id="{6F0687C4-38CD-3C17-97FD-E30E0FCE0D78}"/>
                  </a:ext>
                </a:extLst>
              </p:cNvPr>
              <p:cNvSpPr txBox="1">
                <a:spLocks noRot="1" noChangeAspect="1" noMove="1" noResize="1" noEditPoints="1" noAdjustHandles="1" noChangeArrowheads="1" noChangeShapeType="1" noTextEdit="1"/>
              </p:cNvSpPr>
              <p:nvPr/>
            </p:nvSpPr>
            <p:spPr>
              <a:xfrm>
                <a:off x="10873723" y="4083790"/>
                <a:ext cx="213776" cy="232949"/>
              </a:xfrm>
              <a:prstGeom prst="rect">
                <a:avLst/>
              </a:prstGeom>
              <a:blipFill>
                <a:blip r:embed="rId23"/>
                <a:stretch>
                  <a:fillRect l="-17143" r="-2857" b="-184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4" name="文本框 93">
                <a:extLst>
                  <a:ext uri="{FF2B5EF4-FFF2-40B4-BE49-F238E27FC236}">
                    <a16:creationId xmlns:a16="http://schemas.microsoft.com/office/drawing/2014/main" id="{BEB4D069-7563-CB48-2455-E175E92B1C8E}"/>
                  </a:ext>
                </a:extLst>
              </p:cNvPr>
              <p:cNvSpPr txBox="1"/>
              <p:nvPr/>
            </p:nvSpPr>
            <p:spPr>
              <a:xfrm>
                <a:off x="10897206" y="5283892"/>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p:sp>
            <p:nvSpPr>
              <p:cNvPr id="94" name="文本框 93">
                <a:extLst>
                  <a:ext uri="{FF2B5EF4-FFF2-40B4-BE49-F238E27FC236}">
                    <a16:creationId xmlns:a16="http://schemas.microsoft.com/office/drawing/2014/main" id="{BEB4D069-7563-CB48-2455-E175E92B1C8E}"/>
                  </a:ext>
                </a:extLst>
              </p:cNvPr>
              <p:cNvSpPr txBox="1">
                <a:spLocks noRot="1" noChangeAspect="1" noMove="1" noResize="1" noEditPoints="1" noAdjustHandles="1" noChangeArrowheads="1" noChangeShapeType="1" noTextEdit="1"/>
              </p:cNvSpPr>
              <p:nvPr/>
            </p:nvSpPr>
            <p:spPr>
              <a:xfrm>
                <a:off x="10897206" y="5283892"/>
                <a:ext cx="219867" cy="215444"/>
              </a:xfrm>
              <a:prstGeom prst="rect">
                <a:avLst/>
              </a:prstGeom>
              <a:blipFill>
                <a:blip r:embed="rId24"/>
                <a:stretch>
                  <a:fillRect l="-16667" b="-8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6" name="文本框 95">
                <a:extLst>
                  <a:ext uri="{FF2B5EF4-FFF2-40B4-BE49-F238E27FC236}">
                    <a16:creationId xmlns:a16="http://schemas.microsoft.com/office/drawing/2014/main" id="{08D16B5A-7BC7-53A0-16C5-D3A5AB9943CC}"/>
                  </a:ext>
                </a:extLst>
              </p:cNvPr>
              <p:cNvSpPr txBox="1"/>
              <p:nvPr/>
            </p:nvSpPr>
            <p:spPr>
              <a:xfrm>
                <a:off x="10870417" y="4740480"/>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p:sp>
            <p:nvSpPr>
              <p:cNvPr id="96" name="文本框 95">
                <a:extLst>
                  <a:ext uri="{FF2B5EF4-FFF2-40B4-BE49-F238E27FC236}">
                    <a16:creationId xmlns:a16="http://schemas.microsoft.com/office/drawing/2014/main" id="{08D16B5A-7BC7-53A0-16C5-D3A5AB9943CC}"/>
                  </a:ext>
                </a:extLst>
              </p:cNvPr>
              <p:cNvSpPr txBox="1">
                <a:spLocks noRot="1" noChangeAspect="1" noMove="1" noResize="1" noEditPoints="1" noAdjustHandles="1" noChangeArrowheads="1" noChangeShapeType="1" noTextEdit="1"/>
              </p:cNvSpPr>
              <p:nvPr/>
            </p:nvSpPr>
            <p:spPr>
              <a:xfrm>
                <a:off x="10870417" y="4740480"/>
                <a:ext cx="207173" cy="215444"/>
              </a:xfrm>
              <a:prstGeom prst="rect">
                <a:avLst/>
              </a:prstGeom>
              <a:blipFill>
                <a:blip r:embed="rId25"/>
                <a:stretch>
                  <a:fillRect l="-17647" b="-8571"/>
                </a:stretch>
              </a:blipFill>
            </p:spPr>
            <p:txBody>
              <a:bodyPr/>
              <a:lstStyle/>
              <a:p>
                <a:r>
                  <a:rPr lang="zh-CN" altLang="en-US">
                    <a:noFill/>
                  </a:rPr>
                  <a:t> </a:t>
                </a:r>
              </a:p>
            </p:txBody>
          </p:sp>
        </mc:Fallback>
      </mc:AlternateContent>
      <p:cxnSp>
        <p:nvCxnSpPr>
          <p:cNvPr id="97" name="直线连接符 66">
            <a:extLst>
              <a:ext uri="{FF2B5EF4-FFF2-40B4-BE49-F238E27FC236}">
                <a16:creationId xmlns:a16="http://schemas.microsoft.com/office/drawing/2014/main" id="{174B664F-C81B-28F8-AB7D-AEE9A79F4CBF}"/>
              </a:ext>
            </a:extLst>
          </p:cNvPr>
          <p:cNvCxnSpPr>
            <a:cxnSpLocks/>
          </p:cNvCxnSpPr>
          <p:nvPr/>
        </p:nvCxnSpPr>
        <p:spPr>
          <a:xfrm>
            <a:off x="11032497" y="3768364"/>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98" name="直线连接符 66">
            <a:extLst>
              <a:ext uri="{FF2B5EF4-FFF2-40B4-BE49-F238E27FC236}">
                <a16:creationId xmlns:a16="http://schemas.microsoft.com/office/drawing/2014/main" id="{076AE763-F9B1-2FBA-7FF2-B9081CA6413D}"/>
              </a:ext>
            </a:extLst>
          </p:cNvPr>
          <p:cNvCxnSpPr>
            <a:cxnSpLocks/>
          </p:cNvCxnSpPr>
          <p:nvPr/>
        </p:nvCxnSpPr>
        <p:spPr>
          <a:xfrm>
            <a:off x="10789161" y="3985901"/>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9" name="直线连接符 66">
            <a:extLst>
              <a:ext uri="{FF2B5EF4-FFF2-40B4-BE49-F238E27FC236}">
                <a16:creationId xmlns:a16="http://schemas.microsoft.com/office/drawing/2014/main" id="{6E3E4B13-A9CF-3A37-8C35-B3947875F02A}"/>
              </a:ext>
            </a:extLst>
          </p:cNvPr>
          <p:cNvCxnSpPr>
            <a:cxnSpLocks/>
          </p:cNvCxnSpPr>
          <p:nvPr/>
        </p:nvCxnSpPr>
        <p:spPr>
          <a:xfrm>
            <a:off x="10891901" y="4973499"/>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101" name="矩形 100">
            <a:extLst>
              <a:ext uri="{FF2B5EF4-FFF2-40B4-BE49-F238E27FC236}">
                <a16:creationId xmlns:a16="http://schemas.microsoft.com/office/drawing/2014/main" id="{A1A1E292-2B5D-9447-FF34-D16605398FEC}"/>
              </a:ext>
            </a:extLst>
          </p:cNvPr>
          <p:cNvSpPr/>
          <p:nvPr/>
        </p:nvSpPr>
        <p:spPr>
          <a:xfrm>
            <a:off x="10794004" y="4960553"/>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线连接符 66">
            <a:extLst>
              <a:ext uri="{FF2B5EF4-FFF2-40B4-BE49-F238E27FC236}">
                <a16:creationId xmlns:a16="http://schemas.microsoft.com/office/drawing/2014/main" id="{7C5BB620-68E9-67BA-5B6D-D6B8E1DA83D9}"/>
              </a:ext>
            </a:extLst>
          </p:cNvPr>
          <p:cNvCxnSpPr>
            <a:cxnSpLocks/>
          </p:cNvCxnSpPr>
          <p:nvPr/>
        </p:nvCxnSpPr>
        <p:spPr>
          <a:xfrm>
            <a:off x="10800935" y="5064614"/>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03" name="直线连接符 66">
            <a:extLst>
              <a:ext uri="{FF2B5EF4-FFF2-40B4-BE49-F238E27FC236}">
                <a16:creationId xmlns:a16="http://schemas.microsoft.com/office/drawing/2014/main" id="{E95221D6-1516-29C9-715C-658C82F60BF6}"/>
              </a:ext>
            </a:extLst>
          </p:cNvPr>
          <p:cNvCxnSpPr>
            <a:cxnSpLocks/>
          </p:cNvCxnSpPr>
          <p:nvPr/>
        </p:nvCxnSpPr>
        <p:spPr>
          <a:xfrm>
            <a:off x="11021673" y="4969079"/>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104" name="直线连接符 66">
            <a:extLst>
              <a:ext uri="{FF2B5EF4-FFF2-40B4-BE49-F238E27FC236}">
                <a16:creationId xmlns:a16="http://schemas.microsoft.com/office/drawing/2014/main" id="{230C63B1-5C7D-4556-923D-18B689CC7103}"/>
              </a:ext>
            </a:extLst>
          </p:cNvPr>
          <p:cNvCxnSpPr>
            <a:cxnSpLocks/>
          </p:cNvCxnSpPr>
          <p:nvPr/>
        </p:nvCxnSpPr>
        <p:spPr>
          <a:xfrm>
            <a:off x="10796317" y="5203622"/>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105" name="矩形 104">
            <a:extLst>
              <a:ext uri="{FF2B5EF4-FFF2-40B4-BE49-F238E27FC236}">
                <a16:creationId xmlns:a16="http://schemas.microsoft.com/office/drawing/2014/main" id="{93D16986-0AFD-620B-00BF-6F96AA52E851}"/>
              </a:ext>
            </a:extLst>
          </p:cNvPr>
          <p:cNvSpPr/>
          <p:nvPr/>
        </p:nvSpPr>
        <p:spPr>
          <a:xfrm>
            <a:off x="10694006" y="3720838"/>
            <a:ext cx="562160" cy="177537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6729A36C-9968-4693-A095-CE23CA43AF3C}"/>
              </a:ext>
            </a:extLst>
          </p:cNvPr>
          <p:cNvSpPr/>
          <p:nvPr/>
        </p:nvSpPr>
        <p:spPr>
          <a:xfrm>
            <a:off x="10807374" y="4532775"/>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474E3611-EE54-2565-8143-C443CDD1B41E}"/>
              </a:ext>
            </a:extLst>
          </p:cNvPr>
          <p:cNvSpPr/>
          <p:nvPr/>
        </p:nvSpPr>
        <p:spPr>
          <a:xfrm>
            <a:off x="10791886" y="3767622"/>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38E8FB43-A2EF-4502-3BB1-EC534BF1F6FC}"/>
              </a:ext>
            </a:extLst>
          </p:cNvPr>
          <p:cNvSpPr/>
          <p:nvPr/>
        </p:nvSpPr>
        <p:spPr>
          <a:xfrm>
            <a:off x="11025179" y="3762202"/>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1" name="矩形 110">
            <a:extLst>
              <a:ext uri="{FF2B5EF4-FFF2-40B4-BE49-F238E27FC236}">
                <a16:creationId xmlns:a16="http://schemas.microsoft.com/office/drawing/2014/main" id="{E606BD55-D446-67CB-4537-351EC0C0365A}"/>
              </a:ext>
            </a:extLst>
          </p:cNvPr>
          <p:cNvSpPr/>
          <p:nvPr/>
        </p:nvSpPr>
        <p:spPr>
          <a:xfrm>
            <a:off x="10914604" y="3992649"/>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7" name="矩形 116">
            <a:extLst>
              <a:ext uri="{FF2B5EF4-FFF2-40B4-BE49-F238E27FC236}">
                <a16:creationId xmlns:a16="http://schemas.microsoft.com/office/drawing/2014/main" id="{586613D3-8D95-365E-25C8-1C09FCFD6CB2}"/>
              </a:ext>
            </a:extLst>
          </p:cNvPr>
          <p:cNvSpPr/>
          <p:nvPr/>
        </p:nvSpPr>
        <p:spPr>
          <a:xfrm>
            <a:off x="10811366" y="4641231"/>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8" name="矩形 117">
            <a:extLst>
              <a:ext uri="{FF2B5EF4-FFF2-40B4-BE49-F238E27FC236}">
                <a16:creationId xmlns:a16="http://schemas.microsoft.com/office/drawing/2014/main" id="{7D0CF50A-CBD4-E4ED-B73D-C0CD0B57A3FD}"/>
              </a:ext>
            </a:extLst>
          </p:cNvPr>
          <p:cNvSpPr/>
          <p:nvPr/>
        </p:nvSpPr>
        <p:spPr>
          <a:xfrm>
            <a:off x="11034487" y="4631995"/>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矩形 118">
            <a:extLst>
              <a:ext uri="{FF2B5EF4-FFF2-40B4-BE49-F238E27FC236}">
                <a16:creationId xmlns:a16="http://schemas.microsoft.com/office/drawing/2014/main" id="{2B52B462-4954-D853-88F7-F82487CC5349}"/>
              </a:ext>
            </a:extLst>
          </p:cNvPr>
          <p:cNvSpPr/>
          <p:nvPr/>
        </p:nvSpPr>
        <p:spPr>
          <a:xfrm>
            <a:off x="10900743" y="5077229"/>
            <a:ext cx="1116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矩形 119">
            <a:extLst>
              <a:ext uri="{FF2B5EF4-FFF2-40B4-BE49-F238E27FC236}">
                <a16:creationId xmlns:a16="http://schemas.microsoft.com/office/drawing/2014/main" id="{CDC75E24-044B-C294-39D3-392E5F73BDEA}"/>
              </a:ext>
            </a:extLst>
          </p:cNvPr>
          <p:cNvSpPr/>
          <p:nvPr/>
        </p:nvSpPr>
        <p:spPr>
          <a:xfrm>
            <a:off x="11030215" y="5077233"/>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1" name="直线连接符 66">
            <a:extLst>
              <a:ext uri="{FF2B5EF4-FFF2-40B4-BE49-F238E27FC236}">
                <a16:creationId xmlns:a16="http://schemas.microsoft.com/office/drawing/2014/main" id="{9FBCC6A9-C8F2-092C-63E8-5CED20381395}"/>
              </a:ext>
            </a:extLst>
          </p:cNvPr>
          <p:cNvCxnSpPr>
            <a:cxnSpLocks/>
          </p:cNvCxnSpPr>
          <p:nvPr/>
        </p:nvCxnSpPr>
        <p:spPr>
          <a:xfrm>
            <a:off x="10931620" y="4400713"/>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122" name="矩形 121">
            <a:extLst>
              <a:ext uri="{FF2B5EF4-FFF2-40B4-BE49-F238E27FC236}">
                <a16:creationId xmlns:a16="http://schemas.microsoft.com/office/drawing/2014/main" id="{EAAE71FA-900A-1B3F-6DC9-12E6CF1A0FFC}"/>
              </a:ext>
            </a:extLst>
          </p:cNvPr>
          <p:cNvSpPr/>
          <p:nvPr/>
        </p:nvSpPr>
        <p:spPr>
          <a:xfrm>
            <a:off x="10800935" y="4394117"/>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4" name="直线连接符 66">
            <a:extLst>
              <a:ext uri="{FF2B5EF4-FFF2-40B4-BE49-F238E27FC236}">
                <a16:creationId xmlns:a16="http://schemas.microsoft.com/office/drawing/2014/main" id="{C161DE45-77CD-6AAD-0B3B-6045F400A62A}"/>
              </a:ext>
            </a:extLst>
          </p:cNvPr>
          <p:cNvCxnSpPr>
            <a:cxnSpLocks/>
          </p:cNvCxnSpPr>
          <p:nvPr/>
        </p:nvCxnSpPr>
        <p:spPr>
          <a:xfrm>
            <a:off x="10807374" y="4527362"/>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25" name="直线连接符 66">
            <a:extLst>
              <a:ext uri="{FF2B5EF4-FFF2-40B4-BE49-F238E27FC236}">
                <a16:creationId xmlns:a16="http://schemas.microsoft.com/office/drawing/2014/main" id="{52FF6CB8-7993-D4C1-9892-46461F77EF4E}"/>
              </a:ext>
            </a:extLst>
          </p:cNvPr>
          <p:cNvCxnSpPr>
            <a:cxnSpLocks/>
          </p:cNvCxnSpPr>
          <p:nvPr/>
        </p:nvCxnSpPr>
        <p:spPr>
          <a:xfrm>
            <a:off x="11037348" y="4405333"/>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126" name="直线连接符 66">
            <a:extLst>
              <a:ext uri="{FF2B5EF4-FFF2-40B4-BE49-F238E27FC236}">
                <a16:creationId xmlns:a16="http://schemas.microsoft.com/office/drawing/2014/main" id="{F9319E51-79C5-DD65-E734-1296D03D6858}"/>
              </a:ext>
            </a:extLst>
          </p:cNvPr>
          <p:cNvCxnSpPr>
            <a:cxnSpLocks/>
          </p:cNvCxnSpPr>
          <p:nvPr/>
        </p:nvCxnSpPr>
        <p:spPr>
          <a:xfrm>
            <a:off x="10803248" y="4622870"/>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515" name="文本框 514">
            <a:extLst>
              <a:ext uri="{FF2B5EF4-FFF2-40B4-BE49-F238E27FC236}">
                <a16:creationId xmlns:a16="http://schemas.microsoft.com/office/drawing/2014/main" id="{381F1E4A-91EF-E730-E27A-6FD55B2EBC16}"/>
              </a:ext>
            </a:extLst>
          </p:cNvPr>
          <p:cNvSpPr txBox="1"/>
          <p:nvPr/>
        </p:nvSpPr>
        <p:spPr>
          <a:xfrm>
            <a:off x="2291367" y="4524704"/>
            <a:ext cx="1644783"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Resilien</a:t>
            </a:r>
            <a:r>
              <a:rPr lang="en-US" altLang="zh-CN" sz="1400" dirty="0">
                <a:latin typeface="Times New Roman" panose="02020603050405020304" pitchFamily="18" charset="0"/>
                <a:cs typeface="Times New Roman" panose="02020603050405020304" pitchFamily="18" charset="0"/>
              </a:rPr>
              <a:t>t </a:t>
            </a:r>
            <a:r>
              <a:rPr lang="en" altLang="zh-CN" sz="1400" dirty="0">
                <a:latin typeface="Times New Roman" panose="02020603050405020304" pitchFamily="18" charset="0"/>
                <a:cs typeface="Times New Roman" panose="02020603050405020304" pitchFamily="18" charset="0"/>
              </a:rPr>
              <a:t>structure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 altLang="zh-CN" sz="1400" dirty="0">
                <a:latin typeface="Times New Roman" panose="02020603050405020304" pitchFamily="18" charset="0"/>
                <a:cs typeface="Times New Roman" panose="02020603050405020304" pitchFamily="18" charset="0"/>
              </a:rPr>
              <a:t>analyzer</a:t>
            </a:r>
            <a:endParaRPr lang="zh-CN" altLang="en-US" sz="1400" dirty="0">
              <a:latin typeface="Times New Roman" panose="02020603050405020304" pitchFamily="18" charset="0"/>
              <a:cs typeface="Times New Roman" panose="02020603050405020304" pitchFamily="18" charset="0"/>
            </a:endParaRPr>
          </a:p>
        </p:txBody>
      </p:sp>
      <p:cxnSp>
        <p:nvCxnSpPr>
          <p:cNvPr id="518" name="直接箭头连接符 262">
            <a:extLst>
              <a:ext uri="{FF2B5EF4-FFF2-40B4-BE49-F238E27FC236}">
                <a16:creationId xmlns:a16="http://schemas.microsoft.com/office/drawing/2014/main" id="{D9F32138-F838-9B59-94CE-CDFAC021B382}"/>
              </a:ext>
            </a:extLst>
          </p:cNvPr>
          <p:cNvCxnSpPr>
            <a:cxnSpLocks/>
          </p:cNvCxnSpPr>
          <p:nvPr/>
        </p:nvCxnSpPr>
        <p:spPr>
          <a:xfrm flipV="1">
            <a:off x="3237273" y="5069545"/>
            <a:ext cx="0" cy="3106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9" name="直接箭头连接符 262">
            <a:extLst>
              <a:ext uri="{FF2B5EF4-FFF2-40B4-BE49-F238E27FC236}">
                <a16:creationId xmlns:a16="http://schemas.microsoft.com/office/drawing/2014/main" id="{C8D90FBA-0522-9992-C746-D5C1FC4FE11F}"/>
              </a:ext>
            </a:extLst>
          </p:cNvPr>
          <p:cNvCxnSpPr>
            <a:cxnSpLocks/>
          </p:cNvCxnSpPr>
          <p:nvPr/>
        </p:nvCxnSpPr>
        <p:spPr>
          <a:xfrm flipV="1">
            <a:off x="3237273" y="4385278"/>
            <a:ext cx="0" cy="1954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1" name="直接箭头连接符 262">
            <a:extLst>
              <a:ext uri="{FF2B5EF4-FFF2-40B4-BE49-F238E27FC236}">
                <a16:creationId xmlns:a16="http://schemas.microsoft.com/office/drawing/2014/main" id="{5271525F-6192-67F6-05AD-2C92A3B8D070}"/>
              </a:ext>
            </a:extLst>
          </p:cNvPr>
          <p:cNvCxnSpPr>
            <a:cxnSpLocks/>
          </p:cNvCxnSpPr>
          <p:nvPr/>
        </p:nvCxnSpPr>
        <p:spPr>
          <a:xfrm>
            <a:off x="2207799" y="5630398"/>
            <a:ext cx="3703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3" name="直接箭头连接符 522">
            <a:extLst>
              <a:ext uri="{FF2B5EF4-FFF2-40B4-BE49-F238E27FC236}">
                <a16:creationId xmlns:a16="http://schemas.microsoft.com/office/drawing/2014/main" id="{B0906A53-7E9F-5521-84CB-84ECD2976201}"/>
              </a:ext>
            </a:extLst>
          </p:cNvPr>
          <p:cNvCxnSpPr>
            <a:cxnSpLocks/>
          </p:cNvCxnSpPr>
          <p:nvPr/>
        </p:nvCxnSpPr>
        <p:spPr>
          <a:xfrm>
            <a:off x="4640383" y="5330561"/>
            <a:ext cx="0" cy="5951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7" name="直接箭头连接符 546">
            <a:extLst>
              <a:ext uri="{FF2B5EF4-FFF2-40B4-BE49-F238E27FC236}">
                <a16:creationId xmlns:a16="http://schemas.microsoft.com/office/drawing/2014/main" id="{C7168857-B68C-6E2F-7B33-B960D996D30D}"/>
              </a:ext>
            </a:extLst>
          </p:cNvPr>
          <p:cNvCxnSpPr>
            <a:cxnSpLocks/>
          </p:cNvCxnSpPr>
          <p:nvPr/>
        </p:nvCxnSpPr>
        <p:spPr>
          <a:xfrm>
            <a:off x="4801536" y="5330561"/>
            <a:ext cx="0" cy="5951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3" name="直接箭头连接符 552">
            <a:extLst>
              <a:ext uri="{FF2B5EF4-FFF2-40B4-BE49-F238E27FC236}">
                <a16:creationId xmlns:a16="http://schemas.microsoft.com/office/drawing/2014/main" id="{B395B9D4-A2AF-01BA-0BE0-43F5DF0A8FC3}"/>
              </a:ext>
            </a:extLst>
          </p:cNvPr>
          <p:cNvCxnSpPr>
            <a:cxnSpLocks/>
          </p:cNvCxnSpPr>
          <p:nvPr/>
        </p:nvCxnSpPr>
        <p:spPr>
          <a:xfrm>
            <a:off x="4970381" y="5330561"/>
            <a:ext cx="0" cy="5951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5" name="直接箭头连接符 554">
            <a:extLst>
              <a:ext uri="{FF2B5EF4-FFF2-40B4-BE49-F238E27FC236}">
                <a16:creationId xmlns:a16="http://schemas.microsoft.com/office/drawing/2014/main" id="{6C3F1552-8FCD-FF48-5BE9-8E2DAA492C76}"/>
              </a:ext>
            </a:extLst>
          </p:cNvPr>
          <p:cNvCxnSpPr>
            <a:cxnSpLocks/>
          </p:cNvCxnSpPr>
          <p:nvPr/>
        </p:nvCxnSpPr>
        <p:spPr>
          <a:xfrm>
            <a:off x="5131534" y="5330561"/>
            <a:ext cx="0" cy="5951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0" name="直接箭头连接符 569">
            <a:extLst>
              <a:ext uri="{FF2B5EF4-FFF2-40B4-BE49-F238E27FC236}">
                <a16:creationId xmlns:a16="http://schemas.microsoft.com/office/drawing/2014/main" id="{8D101505-77A9-6D22-583C-66EEEECA71E1}"/>
              </a:ext>
            </a:extLst>
          </p:cNvPr>
          <p:cNvCxnSpPr>
            <a:cxnSpLocks/>
          </p:cNvCxnSpPr>
          <p:nvPr/>
        </p:nvCxnSpPr>
        <p:spPr>
          <a:xfrm>
            <a:off x="5268879" y="5330561"/>
            <a:ext cx="0" cy="5951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4" name="直接箭头连接符 573">
            <a:extLst>
              <a:ext uri="{FF2B5EF4-FFF2-40B4-BE49-F238E27FC236}">
                <a16:creationId xmlns:a16="http://schemas.microsoft.com/office/drawing/2014/main" id="{A8CA0519-6C92-4C9C-EA64-FECCDB2F6FD8}"/>
              </a:ext>
            </a:extLst>
          </p:cNvPr>
          <p:cNvCxnSpPr>
            <a:cxnSpLocks/>
          </p:cNvCxnSpPr>
          <p:nvPr/>
        </p:nvCxnSpPr>
        <p:spPr>
          <a:xfrm>
            <a:off x="5438997" y="5330561"/>
            <a:ext cx="0" cy="5951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0" name="直接箭头连接符 69">
            <a:extLst>
              <a:ext uri="{FF2B5EF4-FFF2-40B4-BE49-F238E27FC236}">
                <a16:creationId xmlns:a16="http://schemas.microsoft.com/office/drawing/2014/main" id="{B4307A47-5838-31E8-8391-2BB22C0DDEEF}"/>
              </a:ext>
            </a:extLst>
          </p:cNvPr>
          <p:cNvCxnSpPr>
            <a:cxnSpLocks/>
          </p:cNvCxnSpPr>
          <p:nvPr/>
        </p:nvCxnSpPr>
        <p:spPr>
          <a:xfrm>
            <a:off x="5551962" y="5615005"/>
            <a:ext cx="3703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2" name="矩形: 圆角 91">
            <a:extLst>
              <a:ext uri="{FF2B5EF4-FFF2-40B4-BE49-F238E27FC236}">
                <a16:creationId xmlns:a16="http://schemas.microsoft.com/office/drawing/2014/main" id="{ABBC914A-07F7-8CD2-F861-EB85A960D0DC}"/>
              </a:ext>
            </a:extLst>
          </p:cNvPr>
          <p:cNvSpPr/>
          <p:nvPr/>
        </p:nvSpPr>
        <p:spPr>
          <a:xfrm>
            <a:off x="7019779" y="4711366"/>
            <a:ext cx="297050" cy="1653576"/>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文本框 99">
            <a:extLst>
              <a:ext uri="{FF2B5EF4-FFF2-40B4-BE49-F238E27FC236}">
                <a16:creationId xmlns:a16="http://schemas.microsoft.com/office/drawing/2014/main" id="{C0F0D5C0-F4B4-B2F1-DB90-C9D745F80432}"/>
              </a:ext>
            </a:extLst>
          </p:cNvPr>
          <p:cNvSpPr txBox="1"/>
          <p:nvPr/>
        </p:nvSpPr>
        <p:spPr>
          <a:xfrm rot="5400000">
            <a:off x="6479651" y="5542338"/>
            <a:ext cx="1426568" cy="307777"/>
          </a:xfrm>
          <a:prstGeom prst="rect">
            <a:avLst/>
          </a:prstGeom>
          <a:noFill/>
        </p:spPr>
        <p:txBody>
          <a:bodyPr wrap="square">
            <a:spAutoFit/>
          </a:bodyPr>
          <a:lstStyle/>
          <a:p>
            <a:r>
              <a:rPr lang="en-US" altLang="zh-CN" sz="1400" dirty="0">
                <a:solidFill>
                  <a:srgbClr val="FF0000"/>
                </a:solidFill>
                <a:latin typeface="Times New Roman" panose="02020603050405020304" pitchFamily="18" charset="0"/>
                <a:cs typeface="Times New Roman" panose="02020603050405020304" pitchFamily="18" charset="0"/>
              </a:rPr>
              <a:t> Target label </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cxnSp>
        <p:nvCxnSpPr>
          <p:cNvPr id="129" name="直接箭头连接符 128">
            <a:extLst>
              <a:ext uri="{FF2B5EF4-FFF2-40B4-BE49-F238E27FC236}">
                <a16:creationId xmlns:a16="http://schemas.microsoft.com/office/drawing/2014/main" id="{D6F52F3F-F81A-E338-0D6E-FFB399E22A7E}"/>
              </a:ext>
            </a:extLst>
          </p:cNvPr>
          <p:cNvCxnSpPr>
            <a:cxnSpLocks/>
          </p:cNvCxnSpPr>
          <p:nvPr/>
        </p:nvCxnSpPr>
        <p:spPr>
          <a:xfrm>
            <a:off x="6490923" y="4969534"/>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p:sp>
        <p:nvSpPr>
          <p:cNvPr id="130" name="文本框 129">
            <a:extLst>
              <a:ext uri="{FF2B5EF4-FFF2-40B4-BE49-F238E27FC236}">
                <a16:creationId xmlns:a16="http://schemas.microsoft.com/office/drawing/2014/main" id="{C788B881-A71B-4AFF-8A0F-912AF2FA43B5}"/>
              </a:ext>
            </a:extLst>
          </p:cNvPr>
          <p:cNvSpPr txBox="1"/>
          <p:nvPr/>
        </p:nvSpPr>
        <p:spPr>
          <a:xfrm>
            <a:off x="6374907" y="4508440"/>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132" name="直接箭头连接符 131">
            <a:extLst>
              <a:ext uri="{FF2B5EF4-FFF2-40B4-BE49-F238E27FC236}">
                <a16:creationId xmlns:a16="http://schemas.microsoft.com/office/drawing/2014/main" id="{3EC7E5A3-A37C-279D-5755-D19B5B0FD61D}"/>
              </a:ext>
            </a:extLst>
          </p:cNvPr>
          <p:cNvCxnSpPr>
            <a:cxnSpLocks/>
          </p:cNvCxnSpPr>
          <p:nvPr/>
        </p:nvCxnSpPr>
        <p:spPr>
          <a:xfrm>
            <a:off x="6506453" y="5587519"/>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33" name="直接箭头连接符 132">
            <a:extLst>
              <a:ext uri="{FF2B5EF4-FFF2-40B4-BE49-F238E27FC236}">
                <a16:creationId xmlns:a16="http://schemas.microsoft.com/office/drawing/2014/main" id="{5D0FC508-81B3-8E57-A5F9-749218EE2F84}"/>
              </a:ext>
            </a:extLst>
          </p:cNvPr>
          <p:cNvCxnSpPr>
            <a:cxnSpLocks/>
          </p:cNvCxnSpPr>
          <p:nvPr/>
        </p:nvCxnSpPr>
        <p:spPr>
          <a:xfrm>
            <a:off x="6504516" y="6288211"/>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34" name="文本框 133">
            <a:extLst>
              <a:ext uri="{FF2B5EF4-FFF2-40B4-BE49-F238E27FC236}">
                <a16:creationId xmlns:a16="http://schemas.microsoft.com/office/drawing/2014/main" id="{9F2334FC-90EA-EFD6-E70F-018D2E7CE2A7}"/>
              </a:ext>
            </a:extLst>
          </p:cNvPr>
          <p:cNvSpPr txBox="1"/>
          <p:nvPr/>
        </p:nvSpPr>
        <p:spPr>
          <a:xfrm>
            <a:off x="6348012" y="5108449"/>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138" name="文本框 137">
            <a:extLst>
              <a:ext uri="{FF2B5EF4-FFF2-40B4-BE49-F238E27FC236}">
                <a16:creationId xmlns:a16="http://schemas.microsoft.com/office/drawing/2014/main" id="{1F43E37D-55BB-63C5-2DEC-7FE8193D7943}"/>
              </a:ext>
            </a:extLst>
          </p:cNvPr>
          <p:cNvSpPr txBox="1"/>
          <p:nvPr/>
        </p:nvSpPr>
        <p:spPr>
          <a:xfrm>
            <a:off x="6375312" y="5808201"/>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B415BBBA-EC21-D8A7-0A48-9F9D9E58DBDB}"/>
              </a:ext>
            </a:extLst>
          </p:cNvPr>
          <p:cNvSpPr txBox="1"/>
          <p:nvPr/>
        </p:nvSpPr>
        <p:spPr>
          <a:xfrm>
            <a:off x="13137304" y="2436382"/>
            <a:ext cx="646331" cy="369332"/>
          </a:xfrm>
          <a:prstGeom prst="rect">
            <a:avLst/>
          </a:prstGeom>
          <a:noFill/>
        </p:spPr>
        <p:txBody>
          <a:bodyPr wrap="none" rtlCol="0">
            <a:spAutoFit/>
          </a:bodyPr>
          <a:lstStyle/>
          <a:p>
            <a:r>
              <a:rPr lang="zh-CN" altLang="en-US" dirty="0"/>
              <a:t>箭头</a:t>
            </a:r>
          </a:p>
        </p:txBody>
      </p:sp>
      <p:sp>
        <p:nvSpPr>
          <p:cNvPr id="37" name="文本框 36">
            <a:extLst>
              <a:ext uri="{FF2B5EF4-FFF2-40B4-BE49-F238E27FC236}">
                <a16:creationId xmlns:a16="http://schemas.microsoft.com/office/drawing/2014/main" id="{EBB53B43-A7E1-9A7E-23F3-9D78B2C2A610}"/>
              </a:ext>
            </a:extLst>
          </p:cNvPr>
          <p:cNvSpPr txBox="1"/>
          <p:nvPr/>
        </p:nvSpPr>
        <p:spPr>
          <a:xfrm>
            <a:off x="12339432" y="2001313"/>
            <a:ext cx="1800493" cy="369332"/>
          </a:xfrm>
          <a:prstGeom prst="rect">
            <a:avLst/>
          </a:prstGeom>
          <a:noFill/>
        </p:spPr>
        <p:txBody>
          <a:bodyPr wrap="none" rtlCol="0">
            <a:spAutoFit/>
          </a:bodyPr>
          <a:lstStyle/>
          <a:p>
            <a:r>
              <a:rPr lang="zh-CN" altLang="en-US" dirty="0"/>
              <a:t>指明具体的任务</a:t>
            </a:r>
          </a:p>
        </p:txBody>
      </p:sp>
    </p:spTree>
    <p:extLst>
      <p:ext uri="{BB962C8B-B14F-4D97-AF65-F5344CB8AC3E}">
        <p14:creationId xmlns:p14="http://schemas.microsoft.com/office/powerpoint/2010/main" val="1973685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37B58E-9299-4741-98A8-EE264D158FA9}"/>
              </a:ext>
            </a:extLst>
          </p:cNvPr>
          <p:cNvSpPr>
            <a:spLocks noGrp="1"/>
          </p:cNvSpPr>
          <p:nvPr>
            <p:ph type="title"/>
          </p:nvPr>
        </p:nvSpPr>
        <p:spPr>
          <a:xfrm>
            <a:off x="838200" y="259977"/>
            <a:ext cx="10515600" cy="1430712"/>
          </a:xfrm>
        </p:spPr>
        <p:txBody>
          <a:bodyPr>
            <a:normAutofit fontScale="90000"/>
          </a:bodyPr>
          <a:lstStyle/>
          <a:p>
            <a:r>
              <a:rPr lang="en-US" altLang="zh-CN" dirty="0"/>
              <a:t>Cora 7 </a:t>
            </a:r>
            <a:br>
              <a:rPr lang="en-US" altLang="zh-CN" dirty="0"/>
            </a:br>
            <a:r>
              <a:rPr lang="en-US" altLang="zh-CN" dirty="0"/>
              <a:t>node1 </a:t>
            </a:r>
            <a:r>
              <a:rPr lang="zh-CN" altLang="en-US" dirty="0"/>
              <a:t>类别</a:t>
            </a:r>
            <a:r>
              <a:rPr lang="en-US" altLang="zh-CN" dirty="0"/>
              <a:t>1 k-hop</a:t>
            </a:r>
            <a:r>
              <a:rPr lang="zh-CN" altLang="en-US" dirty="0"/>
              <a:t>类别</a:t>
            </a:r>
            <a:r>
              <a:rPr lang="en-US" altLang="zh-CN" dirty="0"/>
              <a:t>1 </a:t>
            </a:r>
            <a:br>
              <a:rPr lang="en-US" altLang="zh-CN" dirty="0"/>
            </a:br>
            <a:endParaRPr lang="zh-CN" altLang="en-US" dirty="0"/>
          </a:p>
        </p:txBody>
      </p:sp>
      <p:sp>
        <p:nvSpPr>
          <p:cNvPr id="4" name="矩形 3">
            <a:extLst>
              <a:ext uri="{FF2B5EF4-FFF2-40B4-BE49-F238E27FC236}">
                <a16:creationId xmlns:a16="http://schemas.microsoft.com/office/drawing/2014/main" id="{4A288ECD-C5ED-08B6-5407-FA1AB7032D8F}"/>
              </a:ext>
            </a:extLst>
          </p:cNvPr>
          <p:cNvSpPr/>
          <p:nvPr/>
        </p:nvSpPr>
        <p:spPr>
          <a:xfrm>
            <a:off x="1910760" y="1564593"/>
            <a:ext cx="7148608" cy="2373095"/>
          </a:xfrm>
          <a:prstGeom prst="rect">
            <a:avLst/>
          </a:prstGeom>
          <a:solidFill>
            <a:srgbClr val="FBE6CC"/>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91C4C4CF-5EA6-EDAD-9131-11BAFEC79FB5}"/>
              </a:ext>
            </a:extLst>
          </p:cNvPr>
          <p:cNvSpPr/>
          <p:nvPr/>
        </p:nvSpPr>
        <p:spPr>
          <a:xfrm>
            <a:off x="1891230" y="3931132"/>
            <a:ext cx="7148609" cy="2374568"/>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EC723156-164A-1FEA-E629-5801FFA07F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102" y="2531168"/>
            <a:ext cx="476355" cy="476355"/>
          </a:xfrm>
          <a:prstGeom prst="rect">
            <a:avLst/>
          </a:prstGeom>
        </p:spPr>
      </p:pic>
      <p:sp>
        <p:nvSpPr>
          <p:cNvPr id="7" name="矩形 6">
            <a:extLst>
              <a:ext uri="{FF2B5EF4-FFF2-40B4-BE49-F238E27FC236}">
                <a16:creationId xmlns:a16="http://schemas.microsoft.com/office/drawing/2014/main" id="{32F46F16-709B-9537-C878-3ACAC247685F}"/>
              </a:ext>
            </a:extLst>
          </p:cNvPr>
          <p:cNvSpPr/>
          <p:nvPr/>
        </p:nvSpPr>
        <p:spPr>
          <a:xfrm>
            <a:off x="1897762" y="1556563"/>
            <a:ext cx="7148609" cy="4749138"/>
          </a:xfrm>
          <a:prstGeom prst="rect">
            <a:avLst/>
          </a:prstGeom>
          <a:noFill/>
          <a:ln>
            <a:solidFill>
              <a:schemeClr val="tx1">
                <a:lumMod val="95000"/>
                <a:lumOff val="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F061B7D-A7C0-8747-0F29-B3A96BBC6848}"/>
              </a:ext>
            </a:extLst>
          </p:cNvPr>
          <p:cNvSpPr txBox="1"/>
          <p:nvPr/>
        </p:nvSpPr>
        <p:spPr>
          <a:xfrm>
            <a:off x="1880816" y="3007523"/>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9" name="箭头: 右 8">
            <a:extLst>
              <a:ext uri="{FF2B5EF4-FFF2-40B4-BE49-F238E27FC236}">
                <a16:creationId xmlns:a16="http://schemas.microsoft.com/office/drawing/2014/main" id="{F8F86814-CF4E-8BE5-51C8-E8E02E01CC81}"/>
              </a:ext>
            </a:extLst>
          </p:cNvPr>
          <p:cNvSpPr/>
          <p:nvPr/>
        </p:nvSpPr>
        <p:spPr>
          <a:xfrm>
            <a:off x="2493472" y="2814908"/>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74ED1E06-93CC-2F0F-C06C-95C9B88A80F7}"/>
              </a:ext>
            </a:extLst>
          </p:cNvPr>
          <p:cNvSpPr txBox="1"/>
          <p:nvPr/>
        </p:nvSpPr>
        <p:spPr>
          <a:xfrm>
            <a:off x="2252412" y="2402478"/>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1" name="矩形: 圆角 10">
            <a:extLst>
              <a:ext uri="{FF2B5EF4-FFF2-40B4-BE49-F238E27FC236}">
                <a16:creationId xmlns:a16="http://schemas.microsoft.com/office/drawing/2014/main" id="{271226BB-2D4E-EE58-3610-D50C630B8955}"/>
              </a:ext>
            </a:extLst>
          </p:cNvPr>
          <p:cNvSpPr/>
          <p:nvPr/>
        </p:nvSpPr>
        <p:spPr>
          <a:xfrm>
            <a:off x="3068542" y="2018279"/>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360ED16D-E486-81E0-CD9E-21B7EC992DC7}"/>
              </a:ext>
            </a:extLst>
          </p:cNvPr>
          <p:cNvCxnSpPr>
            <a:cxnSpLocks/>
          </p:cNvCxnSpPr>
          <p:nvPr/>
        </p:nvCxnSpPr>
        <p:spPr>
          <a:xfrm>
            <a:off x="3203607" y="2667848"/>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文本框 12">
            <a:extLst>
              <a:ext uri="{FF2B5EF4-FFF2-40B4-BE49-F238E27FC236}">
                <a16:creationId xmlns:a16="http://schemas.microsoft.com/office/drawing/2014/main" id="{AA0213B1-5F52-C836-1D91-9F58D59A71D9}"/>
              </a:ext>
            </a:extLst>
          </p:cNvPr>
          <p:cNvSpPr txBox="1"/>
          <p:nvPr/>
        </p:nvSpPr>
        <p:spPr>
          <a:xfrm>
            <a:off x="3051599" y="2024552"/>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882A8468-9BFE-7B26-2616-E5242A2679DE}"/>
              </a:ext>
            </a:extLst>
          </p:cNvPr>
          <p:cNvSpPr txBox="1"/>
          <p:nvPr/>
        </p:nvSpPr>
        <p:spPr>
          <a:xfrm>
            <a:off x="3160234" y="2994370"/>
            <a:ext cx="646331" cy="646331"/>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p>
          <a:p>
            <a:pPr algn="ctr"/>
            <a:r>
              <a:rPr lang="en-US" altLang="zh-CN" sz="1200" dirty="0">
                <a:latin typeface="Times New Roman" panose="02020603050405020304" pitchFamily="18" charset="0"/>
                <a:cs typeface="Times New Roman" panose="02020603050405020304" pitchFamily="18" charset="0"/>
              </a:rPr>
              <a:t>target</a:t>
            </a:r>
          </a:p>
          <a:p>
            <a:pPr algn="ctr"/>
            <a:r>
              <a:rPr lang="en-US" altLang="zh-CN" sz="1200" dirty="0">
                <a:latin typeface="Times New Roman" panose="02020603050405020304" pitchFamily="18" charset="0"/>
                <a:cs typeface="Times New Roman" panose="02020603050405020304" pitchFamily="18" charset="0"/>
              </a:rPr>
              <a:t>labels</a:t>
            </a:r>
          </a:p>
        </p:txBody>
      </p:sp>
      <p:sp>
        <p:nvSpPr>
          <p:cNvPr id="15" name="椭圆 14">
            <a:extLst>
              <a:ext uri="{FF2B5EF4-FFF2-40B4-BE49-F238E27FC236}">
                <a16:creationId xmlns:a16="http://schemas.microsoft.com/office/drawing/2014/main" id="{202E3F80-B460-F844-7A96-BB70C175E028}"/>
              </a:ext>
            </a:extLst>
          </p:cNvPr>
          <p:cNvSpPr/>
          <p:nvPr/>
        </p:nvSpPr>
        <p:spPr>
          <a:xfrm>
            <a:off x="4324560" y="217712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C8D49566-3F01-56DA-3575-449C72993493}"/>
              </a:ext>
            </a:extLst>
          </p:cNvPr>
          <p:cNvSpPr/>
          <p:nvPr/>
        </p:nvSpPr>
        <p:spPr>
          <a:xfrm>
            <a:off x="4629360" y="255038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4AF8E76A-C7A4-00EA-15F2-5D283709D26F}"/>
              </a:ext>
            </a:extLst>
          </p:cNvPr>
          <p:cNvSpPr/>
          <p:nvPr/>
        </p:nvSpPr>
        <p:spPr>
          <a:xfrm>
            <a:off x="4761516" y="310262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8" name="直接连接符 17">
            <a:extLst>
              <a:ext uri="{FF2B5EF4-FFF2-40B4-BE49-F238E27FC236}">
                <a16:creationId xmlns:a16="http://schemas.microsoft.com/office/drawing/2014/main" id="{612A4367-8070-596E-8102-9BE27F7BF624}"/>
              </a:ext>
            </a:extLst>
          </p:cNvPr>
          <p:cNvCxnSpPr>
            <a:cxnSpLocks/>
            <a:stCxn id="15" idx="3"/>
          </p:cNvCxnSpPr>
          <p:nvPr/>
        </p:nvCxnSpPr>
        <p:spPr>
          <a:xfrm flipH="1">
            <a:off x="4101913" y="229297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9" name="直接连接符 18">
            <a:extLst>
              <a:ext uri="{FF2B5EF4-FFF2-40B4-BE49-F238E27FC236}">
                <a16:creationId xmlns:a16="http://schemas.microsoft.com/office/drawing/2014/main" id="{4A724EF3-43D5-9E8F-D5DD-BA30F326BE5A}"/>
              </a:ext>
            </a:extLst>
          </p:cNvPr>
          <p:cNvCxnSpPr>
            <a:cxnSpLocks/>
            <a:stCxn id="15" idx="5"/>
            <a:endCxn id="16" idx="1"/>
          </p:cNvCxnSpPr>
          <p:nvPr/>
        </p:nvCxnSpPr>
        <p:spPr>
          <a:xfrm>
            <a:off x="4434317" y="229297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0" name="直接连接符 19">
            <a:extLst>
              <a:ext uri="{FF2B5EF4-FFF2-40B4-BE49-F238E27FC236}">
                <a16:creationId xmlns:a16="http://schemas.microsoft.com/office/drawing/2014/main" id="{E11A69E8-6603-BFD0-4290-B3086C6DF5D5}"/>
              </a:ext>
            </a:extLst>
          </p:cNvPr>
          <p:cNvCxnSpPr>
            <a:cxnSpLocks/>
          </p:cNvCxnSpPr>
          <p:nvPr/>
        </p:nvCxnSpPr>
        <p:spPr>
          <a:xfrm>
            <a:off x="4147376" y="264635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21" name="直接连接符 20">
            <a:extLst>
              <a:ext uri="{FF2B5EF4-FFF2-40B4-BE49-F238E27FC236}">
                <a16:creationId xmlns:a16="http://schemas.microsoft.com/office/drawing/2014/main" id="{3C24AEE9-D204-7757-B486-8A98178F0030}"/>
              </a:ext>
            </a:extLst>
          </p:cNvPr>
          <p:cNvCxnSpPr>
            <a:cxnSpLocks/>
            <a:stCxn id="16" idx="3"/>
          </p:cNvCxnSpPr>
          <p:nvPr/>
        </p:nvCxnSpPr>
        <p:spPr>
          <a:xfrm flipH="1">
            <a:off x="4370023" y="266623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E9BE322B-541A-8A42-38AC-47B76AADDF80}"/>
              </a:ext>
            </a:extLst>
          </p:cNvPr>
          <p:cNvCxnSpPr>
            <a:cxnSpLocks/>
            <a:endCxn id="16" idx="7"/>
          </p:cNvCxnSpPr>
          <p:nvPr/>
        </p:nvCxnSpPr>
        <p:spPr>
          <a:xfrm flipH="1">
            <a:off x="4739117" y="2369841"/>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23" name="直接连接符 22">
            <a:extLst>
              <a:ext uri="{FF2B5EF4-FFF2-40B4-BE49-F238E27FC236}">
                <a16:creationId xmlns:a16="http://schemas.microsoft.com/office/drawing/2014/main" id="{07D33B90-ACDC-4F4E-2932-5F816DC9BE7C}"/>
              </a:ext>
            </a:extLst>
          </p:cNvPr>
          <p:cNvCxnSpPr>
            <a:cxnSpLocks/>
            <a:stCxn id="17" idx="0"/>
            <a:endCxn id="16" idx="4"/>
          </p:cNvCxnSpPr>
          <p:nvPr/>
        </p:nvCxnSpPr>
        <p:spPr>
          <a:xfrm flipH="1" flipV="1">
            <a:off x="4693654" y="2686113"/>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24" name="直接连接符 23">
            <a:extLst>
              <a:ext uri="{FF2B5EF4-FFF2-40B4-BE49-F238E27FC236}">
                <a16:creationId xmlns:a16="http://schemas.microsoft.com/office/drawing/2014/main" id="{86595C5C-4BC2-6EC1-F1E8-AEB4B251ED8F}"/>
              </a:ext>
            </a:extLst>
          </p:cNvPr>
          <p:cNvCxnSpPr>
            <a:cxnSpLocks/>
            <a:stCxn id="54" idx="1"/>
            <a:endCxn id="16" idx="5"/>
          </p:cNvCxnSpPr>
          <p:nvPr/>
        </p:nvCxnSpPr>
        <p:spPr>
          <a:xfrm flipH="1" flipV="1">
            <a:off x="4739117" y="2666236"/>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25" name="直接连接符 24">
            <a:extLst>
              <a:ext uri="{FF2B5EF4-FFF2-40B4-BE49-F238E27FC236}">
                <a16:creationId xmlns:a16="http://schemas.microsoft.com/office/drawing/2014/main" id="{26B6718D-FAD9-11F2-1A7C-A2DF2A6E5178}"/>
              </a:ext>
            </a:extLst>
          </p:cNvPr>
          <p:cNvCxnSpPr>
            <a:cxnSpLocks/>
            <a:endCxn id="54" idx="0"/>
          </p:cNvCxnSpPr>
          <p:nvPr/>
        </p:nvCxnSpPr>
        <p:spPr>
          <a:xfrm>
            <a:off x="5055824" y="2389718"/>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26" name="直接连接符 25">
            <a:extLst>
              <a:ext uri="{FF2B5EF4-FFF2-40B4-BE49-F238E27FC236}">
                <a16:creationId xmlns:a16="http://schemas.microsoft.com/office/drawing/2014/main" id="{0CDF7A26-2BEF-06CA-A19B-F5E04E4767DF}"/>
              </a:ext>
            </a:extLst>
          </p:cNvPr>
          <p:cNvCxnSpPr>
            <a:cxnSpLocks/>
            <a:stCxn id="15" idx="4"/>
          </p:cNvCxnSpPr>
          <p:nvPr/>
        </p:nvCxnSpPr>
        <p:spPr>
          <a:xfrm flipH="1">
            <a:off x="4324560" y="231285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7" name="直接连接符 26">
            <a:extLst>
              <a:ext uri="{FF2B5EF4-FFF2-40B4-BE49-F238E27FC236}">
                <a16:creationId xmlns:a16="http://schemas.microsoft.com/office/drawing/2014/main" id="{648518ED-41B5-7938-7696-AE614C8F5CD8}"/>
              </a:ext>
            </a:extLst>
          </p:cNvPr>
          <p:cNvCxnSpPr>
            <a:cxnSpLocks/>
            <a:endCxn id="17" idx="2"/>
          </p:cNvCxnSpPr>
          <p:nvPr/>
        </p:nvCxnSpPr>
        <p:spPr>
          <a:xfrm>
            <a:off x="4370023" y="3034916"/>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8" name="文本框 27">
            <a:extLst>
              <a:ext uri="{FF2B5EF4-FFF2-40B4-BE49-F238E27FC236}">
                <a16:creationId xmlns:a16="http://schemas.microsoft.com/office/drawing/2014/main" id="{739DFDBD-2B0E-98EE-314B-00BDA4997189}"/>
              </a:ext>
            </a:extLst>
          </p:cNvPr>
          <p:cNvSpPr txBox="1"/>
          <p:nvPr/>
        </p:nvSpPr>
        <p:spPr>
          <a:xfrm>
            <a:off x="5302206" y="2494171"/>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2151EC13-0D70-0100-28DF-7D5DE004A1AC}"/>
              </a:ext>
            </a:extLst>
          </p:cNvPr>
          <p:cNvSpPr txBox="1"/>
          <p:nvPr/>
        </p:nvSpPr>
        <p:spPr>
          <a:xfrm>
            <a:off x="6641925" y="2494171"/>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30" name="箭头: 右 29">
            <a:extLst>
              <a:ext uri="{FF2B5EF4-FFF2-40B4-BE49-F238E27FC236}">
                <a16:creationId xmlns:a16="http://schemas.microsoft.com/office/drawing/2014/main" id="{7C37BD57-01A1-7108-2664-FCBDBCC1A977}"/>
              </a:ext>
            </a:extLst>
          </p:cNvPr>
          <p:cNvSpPr/>
          <p:nvPr/>
        </p:nvSpPr>
        <p:spPr>
          <a:xfrm>
            <a:off x="5513797" y="2794857"/>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箭头: 右 30">
            <a:extLst>
              <a:ext uri="{FF2B5EF4-FFF2-40B4-BE49-F238E27FC236}">
                <a16:creationId xmlns:a16="http://schemas.microsoft.com/office/drawing/2014/main" id="{EABE940E-6F7A-C365-3366-24094C456ADA}"/>
              </a:ext>
            </a:extLst>
          </p:cNvPr>
          <p:cNvSpPr/>
          <p:nvPr/>
        </p:nvSpPr>
        <p:spPr>
          <a:xfrm>
            <a:off x="6959489" y="2742987"/>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E119F792-DDC8-D4D7-E834-C6E0A8ACA39B}"/>
              </a:ext>
            </a:extLst>
          </p:cNvPr>
          <p:cNvSpPr txBox="1"/>
          <p:nvPr/>
        </p:nvSpPr>
        <p:spPr>
          <a:xfrm>
            <a:off x="5669650" y="3221301"/>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33" name="箭头: 右 32">
            <a:extLst>
              <a:ext uri="{FF2B5EF4-FFF2-40B4-BE49-F238E27FC236}">
                <a16:creationId xmlns:a16="http://schemas.microsoft.com/office/drawing/2014/main" id="{7396DB98-8734-B799-63D6-8D3F23BFAFF2}"/>
              </a:ext>
            </a:extLst>
          </p:cNvPr>
          <p:cNvSpPr/>
          <p:nvPr/>
        </p:nvSpPr>
        <p:spPr>
          <a:xfrm>
            <a:off x="7998809" y="274703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4" name="图片 33">
            <a:extLst>
              <a:ext uri="{FF2B5EF4-FFF2-40B4-BE49-F238E27FC236}">
                <a16:creationId xmlns:a16="http://schemas.microsoft.com/office/drawing/2014/main" id="{E37AA089-9E11-541F-A7A1-C381865F3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0285" y="2704962"/>
            <a:ext cx="386309" cy="386309"/>
          </a:xfrm>
          <a:prstGeom prst="rect">
            <a:avLst/>
          </a:prstGeom>
        </p:spPr>
      </p:pic>
      <p:sp>
        <p:nvSpPr>
          <p:cNvPr id="35" name="文本框 34">
            <a:extLst>
              <a:ext uri="{FF2B5EF4-FFF2-40B4-BE49-F238E27FC236}">
                <a16:creationId xmlns:a16="http://schemas.microsoft.com/office/drawing/2014/main" id="{2DAAF0E1-FAD4-3F78-96FF-AF7EB6867773}"/>
              </a:ext>
            </a:extLst>
          </p:cNvPr>
          <p:cNvSpPr txBox="1"/>
          <p:nvPr/>
        </p:nvSpPr>
        <p:spPr>
          <a:xfrm>
            <a:off x="8260365" y="3005214"/>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36" name="连接符: 肘形 35">
            <a:extLst>
              <a:ext uri="{FF2B5EF4-FFF2-40B4-BE49-F238E27FC236}">
                <a16:creationId xmlns:a16="http://schemas.microsoft.com/office/drawing/2014/main" id="{A48B5411-ED90-DEDD-075F-85DC262A246B}"/>
              </a:ext>
            </a:extLst>
          </p:cNvPr>
          <p:cNvCxnSpPr>
            <a:cxnSpLocks/>
            <a:stCxn id="34" idx="0"/>
          </p:cNvCxnSpPr>
          <p:nvPr/>
        </p:nvCxnSpPr>
        <p:spPr>
          <a:xfrm rot="16200000" flipV="1">
            <a:off x="7496375" y="1537897"/>
            <a:ext cx="197179" cy="2136952"/>
          </a:xfrm>
          <a:prstGeom prst="bentConnector3">
            <a:avLst>
              <a:gd name="adj1" fmla="val 302058"/>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37" name="文本框 36">
            <a:extLst>
              <a:ext uri="{FF2B5EF4-FFF2-40B4-BE49-F238E27FC236}">
                <a16:creationId xmlns:a16="http://schemas.microsoft.com/office/drawing/2014/main" id="{9FA35B29-5DB5-0FA6-21F3-ED55AA6BCB0D}"/>
              </a:ext>
            </a:extLst>
          </p:cNvPr>
          <p:cNvSpPr txBox="1"/>
          <p:nvPr/>
        </p:nvSpPr>
        <p:spPr>
          <a:xfrm>
            <a:off x="6898945" y="1863623"/>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sp>
        <p:nvSpPr>
          <p:cNvPr id="38" name="矩形: 圆角 37">
            <a:extLst>
              <a:ext uri="{FF2B5EF4-FFF2-40B4-BE49-F238E27FC236}">
                <a16:creationId xmlns:a16="http://schemas.microsoft.com/office/drawing/2014/main" id="{14A9EFC7-AE01-E70C-573E-8D729B617155}"/>
              </a:ext>
            </a:extLst>
          </p:cNvPr>
          <p:cNvSpPr/>
          <p:nvPr/>
        </p:nvSpPr>
        <p:spPr>
          <a:xfrm>
            <a:off x="3004551" y="4221669"/>
            <a:ext cx="2459331" cy="183309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BC82804E-B24A-1B89-B86D-0E17EA48CE23}"/>
              </a:ext>
            </a:extLst>
          </p:cNvPr>
          <p:cNvSpPr txBox="1"/>
          <p:nvPr/>
        </p:nvSpPr>
        <p:spPr>
          <a:xfrm>
            <a:off x="6529426" y="4627789"/>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40" name="箭头: 右 39">
            <a:extLst>
              <a:ext uri="{FF2B5EF4-FFF2-40B4-BE49-F238E27FC236}">
                <a16:creationId xmlns:a16="http://schemas.microsoft.com/office/drawing/2014/main" id="{DADB8D53-2E00-A681-59C5-C429DCDA02CF}"/>
              </a:ext>
            </a:extLst>
          </p:cNvPr>
          <p:cNvSpPr/>
          <p:nvPr/>
        </p:nvSpPr>
        <p:spPr>
          <a:xfrm>
            <a:off x="6856051" y="4896581"/>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文本框 40">
            <a:extLst>
              <a:ext uri="{FF2B5EF4-FFF2-40B4-BE49-F238E27FC236}">
                <a16:creationId xmlns:a16="http://schemas.microsoft.com/office/drawing/2014/main" id="{BBCAE6B7-9D86-BCD9-44A0-33588D2D8676}"/>
              </a:ext>
            </a:extLst>
          </p:cNvPr>
          <p:cNvSpPr txBox="1"/>
          <p:nvPr/>
        </p:nvSpPr>
        <p:spPr>
          <a:xfrm>
            <a:off x="5481731" y="5437929"/>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42" name="文本框 41">
            <a:extLst>
              <a:ext uri="{FF2B5EF4-FFF2-40B4-BE49-F238E27FC236}">
                <a16:creationId xmlns:a16="http://schemas.microsoft.com/office/drawing/2014/main" id="{5E1EB132-727C-058E-0BEC-51AACB4FDC00}"/>
              </a:ext>
            </a:extLst>
          </p:cNvPr>
          <p:cNvSpPr txBox="1"/>
          <p:nvPr/>
        </p:nvSpPr>
        <p:spPr>
          <a:xfrm>
            <a:off x="5884721" y="5598176"/>
            <a:ext cx="740638" cy="276999"/>
          </a:xfrm>
          <a:prstGeom prst="rect">
            <a:avLst/>
          </a:prstGeom>
          <a:noFill/>
        </p:spPr>
        <p:txBody>
          <a:bodyPr wrap="square">
            <a:spAutoFit/>
          </a:bodyPr>
          <a:lstStyle/>
          <a:p>
            <a:r>
              <a:rPr lang="en-US" altLang="zh-CN" sz="1200" dirty="0">
                <a:solidFill>
                  <a:srgbClr val="00B050"/>
                </a:solidFill>
                <a:latin typeface="Times New Roman" panose="02020603050405020304" pitchFamily="18" charset="0"/>
                <a:cs typeface="Times New Roman" panose="02020603050405020304" pitchFamily="18" charset="0"/>
              </a:rPr>
              <a:t>(Secure</a:t>
            </a:r>
            <a:r>
              <a:rPr lang="en-US" altLang="zh-CN" sz="1200" i="0" dirty="0">
                <a:solidFill>
                  <a:srgbClr val="00B050"/>
                </a:solidFill>
                <a:effectLst/>
                <a:latin typeface="Times New Roman" panose="02020603050405020304" pitchFamily="18" charset="0"/>
                <a:cs typeface="Times New Roman" panose="02020603050405020304" pitchFamily="18" charset="0"/>
              </a:rPr>
              <a:t>)</a:t>
            </a:r>
            <a:endParaRPr lang="zh-CN" altLang="en-US" sz="1200" dirty="0">
              <a:solidFill>
                <a:srgbClr val="00B050"/>
              </a:solidFill>
              <a:latin typeface="Times New Roman" panose="02020603050405020304" pitchFamily="18" charset="0"/>
              <a:cs typeface="Times New Roman" panose="02020603050405020304" pitchFamily="18" charset="0"/>
            </a:endParaRPr>
          </a:p>
        </p:txBody>
      </p:sp>
      <p:sp>
        <p:nvSpPr>
          <p:cNvPr id="43" name="箭头: 右 42">
            <a:extLst>
              <a:ext uri="{FF2B5EF4-FFF2-40B4-BE49-F238E27FC236}">
                <a16:creationId xmlns:a16="http://schemas.microsoft.com/office/drawing/2014/main" id="{896AB8A4-C107-B3A9-A429-55868D27A4FE}"/>
              </a:ext>
            </a:extLst>
          </p:cNvPr>
          <p:cNvSpPr/>
          <p:nvPr/>
        </p:nvSpPr>
        <p:spPr>
          <a:xfrm>
            <a:off x="7916577" y="4935378"/>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文本框 43">
            <a:extLst>
              <a:ext uri="{FF2B5EF4-FFF2-40B4-BE49-F238E27FC236}">
                <a16:creationId xmlns:a16="http://schemas.microsoft.com/office/drawing/2014/main" id="{F072EA63-F692-4447-07D5-FF5A6E4FAB2D}"/>
              </a:ext>
            </a:extLst>
          </p:cNvPr>
          <p:cNvSpPr txBox="1"/>
          <p:nvPr/>
        </p:nvSpPr>
        <p:spPr>
          <a:xfrm>
            <a:off x="7483286" y="4528460"/>
            <a:ext cx="110753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D7B57CD2-6FDF-ADC6-F4E4-DEE116859DBB}"/>
              </a:ext>
            </a:extLst>
          </p:cNvPr>
          <p:cNvSpPr txBox="1"/>
          <p:nvPr/>
        </p:nvSpPr>
        <p:spPr>
          <a:xfrm>
            <a:off x="8220504" y="5198374"/>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sp>
        <p:nvSpPr>
          <p:cNvPr id="46" name="文本框 45">
            <a:extLst>
              <a:ext uri="{FF2B5EF4-FFF2-40B4-BE49-F238E27FC236}">
                <a16:creationId xmlns:a16="http://schemas.microsoft.com/office/drawing/2014/main" id="{D9B28190-E61F-9F7D-3574-C83ED76AA258}"/>
              </a:ext>
            </a:extLst>
          </p:cNvPr>
          <p:cNvSpPr txBox="1"/>
          <p:nvPr/>
        </p:nvSpPr>
        <p:spPr>
          <a:xfrm>
            <a:off x="6898945" y="4049307"/>
            <a:ext cx="148930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83946428-9590-2DE1-F2E6-7C5B49F5CD32}"/>
              </a:ext>
            </a:extLst>
          </p:cNvPr>
          <p:cNvSpPr txBox="1"/>
          <p:nvPr/>
        </p:nvSpPr>
        <p:spPr>
          <a:xfrm>
            <a:off x="3694412" y="3080176"/>
            <a:ext cx="642548" cy="276999"/>
          </a:xfrm>
          <a:prstGeom prst="rect">
            <a:avLst/>
          </a:prstGeom>
          <a:noFill/>
        </p:spPr>
        <p:txBody>
          <a:bodyPr wrap="none" rtlCol="0">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Trigger</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157245B7-678A-AF51-8361-90C302D04ECE}"/>
              </a:ext>
            </a:extLst>
          </p:cNvPr>
          <p:cNvSpPr txBox="1"/>
          <p:nvPr/>
        </p:nvSpPr>
        <p:spPr>
          <a:xfrm>
            <a:off x="7812535" y="2314888"/>
            <a:ext cx="63184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49" name="文本框 48">
            <a:extLst>
              <a:ext uri="{FF2B5EF4-FFF2-40B4-BE49-F238E27FC236}">
                <a16:creationId xmlns:a16="http://schemas.microsoft.com/office/drawing/2014/main" id="{392AACAC-2BD0-4066-C6F3-990BE67C2C6C}"/>
              </a:ext>
            </a:extLst>
          </p:cNvPr>
          <p:cNvSpPr txBox="1"/>
          <p:nvPr/>
        </p:nvSpPr>
        <p:spPr>
          <a:xfrm>
            <a:off x="3500069" y="1600000"/>
            <a:ext cx="3577839"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backdoor-based injection methods</a:t>
            </a:r>
            <a:endParaRPr lang="zh-CN" altLang="en-US" sz="1400" dirty="0">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79360B0D-41B4-0CEF-F0E9-7BB0C5BAD908}"/>
              </a:ext>
            </a:extLst>
          </p:cNvPr>
          <p:cNvSpPr txBox="1"/>
          <p:nvPr/>
        </p:nvSpPr>
        <p:spPr>
          <a:xfrm>
            <a:off x="4525923" y="3897078"/>
            <a:ext cx="1301959"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Our scheme</a:t>
            </a:r>
            <a:endParaRPr lang="zh-CN" altLang="en-US" sz="1400" dirty="0">
              <a:latin typeface="Times New Roman" panose="02020603050405020304" pitchFamily="18" charset="0"/>
              <a:cs typeface="Times New Roman" panose="02020603050405020304" pitchFamily="18" charset="0"/>
            </a:endParaRPr>
          </a:p>
        </p:txBody>
      </p:sp>
      <p:cxnSp>
        <p:nvCxnSpPr>
          <p:cNvPr id="51" name="直接连接符 50">
            <a:extLst>
              <a:ext uri="{FF2B5EF4-FFF2-40B4-BE49-F238E27FC236}">
                <a16:creationId xmlns:a16="http://schemas.microsoft.com/office/drawing/2014/main" id="{4EE99457-4AF4-AD03-E5C2-8370182C85D7}"/>
              </a:ext>
            </a:extLst>
          </p:cNvPr>
          <p:cNvCxnSpPr>
            <a:cxnSpLocks/>
            <a:stCxn id="64" idx="2"/>
            <a:endCxn id="61" idx="6"/>
          </p:cNvCxnSpPr>
          <p:nvPr/>
        </p:nvCxnSpPr>
        <p:spPr>
          <a:xfrm flipH="1">
            <a:off x="3944165" y="3047514"/>
            <a:ext cx="87444" cy="725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52" name="椭圆 51">
            <a:extLst>
              <a:ext uri="{FF2B5EF4-FFF2-40B4-BE49-F238E27FC236}">
                <a16:creationId xmlns:a16="http://schemas.microsoft.com/office/drawing/2014/main" id="{EFA2A66F-D44A-5750-9BE2-51CB5C240BA2}"/>
              </a:ext>
            </a:extLst>
          </p:cNvPr>
          <p:cNvSpPr/>
          <p:nvPr/>
        </p:nvSpPr>
        <p:spPr>
          <a:xfrm>
            <a:off x="4255022" y="292253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3" name="椭圆 52">
            <a:extLst>
              <a:ext uri="{FF2B5EF4-FFF2-40B4-BE49-F238E27FC236}">
                <a16:creationId xmlns:a16="http://schemas.microsoft.com/office/drawing/2014/main" id="{71C2B668-2DA3-6DDD-E19D-FBD2B6A5E3D8}"/>
              </a:ext>
            </a:extLst>
          </p:cNvPr>
          <p:cNvSpPr/>
          <p:nvPr/>
        </p:nvSpPr>
        <p:spPr>
          <a:xfrm>
            <a:off x="4065458" y="251351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4" name="椭圆 53">
            <a:extLst>
              <a:ext uri="{FF2B5EF4-FFF2-40B4-BE49-F238E27FC236}">
                <a16:creationId xmlns:a16="http://schemas.microsoft.com/office/drawing/2014/main" id="{7E7D3084-91F3-DDF9-C076-87EB80CA02B4}"/>
              </a:ext>
            </a:extLst>
          </p:cNvPr>
          <p:cNvSpPr/>
          <p:nvPr/>
        </p:nvSpPr>
        <p:spPr>
          <a:xfrm>
            <a:off x="5061495" y="279092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5" name="椭圆 54">
            <a:extLst>
              <a:ext uri="{FF2B5EF4-FFF2-40B4-BE49-F238E27FC236}">
                <a16:creationId xmlns:a16="http://schemas.microsoft.com/office/drawing/2014/main" id="{CD976133-E6FF-2829-DFCD-A3FA55AFA973}"/>
              </a:ext>
            </a:extLst>
          </p:cNvPr>
          <p:cNvSpPr/>
          <p:nvPr/>
        </p:nvSpPr>
        <p:spPr>
          <a:xfrm>
            <a:off x="4982210" y="229359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6" name="文本框 55">
            <a:extLst>
              <a:ext uri="{FF2B5EF4-FFF2-40B4-BE49-F238E27FC236}">
                <a16:creationId xmlns:a16="http://schemas.microsoft.com/office/drawing/2014/main" id="{F3AD628B-5E43-4E6B-7B2B-8728796CF8F8}"/>
              </a:ext>
            </a:extLst>
          </p:cNvPr>
          <p:cNvSpPr txBox="1"/>
          <p:nvPr/>
        </p:nvSpPr>
        <p:spPr>
          <a:xfrm>
            <a:off x="4980908" y="270627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57" name="文本框 56">
            <a:extLst>
              <a:ext uri="{FF2B5EF4-FFF2-40B4-BE49-F238E27FC236}">
                <a16:creationId xmlns:a16="http://schemas.microsoft.com/office/drawing/2014/main" id="{D3BE1A9A-F57C-02DB-979E-DB56ACB15324}"/>
              </a:ext>
            </a:extLst>
          </p:cNvPr>
          <p:cNvSpPr txBox="1"/>
          <p:nvPr/>
        </p:nvSpPr>
        <p:spPr>
          <a:xfrm>
            <a:off x="3994468" y="2407972"/>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58" name="文本框 57">
            <a:extLst>
              <a:ext uri="{FF2B5EF4-FFF2-40B4-BE49-F238E27FC236}">
                <a16:creationId xmlns:a16="http://schemas.microsoft.com/office/drawing/2014/main" id="{95E89713-B111-FBDF-90E5-C97E21838156}"/>
              </a:ext>
            </a:extLst>
          </p:cNvPr>
          <p:cNvSpPr txBox="1"/>
          <p:nvPr/>
        </p:nvSpPr>
        <p:spPr>
          <a:xfrm>
            <a:off x="4257764" y="207652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59" name="文本框 58">
            <a:extLst>
              <a:ext uri="{FF2B5EF4-FFF2-40B4-BE49-F238E27FC236}">
                <a16:creationId xmlns:a16="http://schemas.microsoft.com/office/drawing/2014/main" id="{5260F0B5-7803-8B3D-4349-8DBAF17AE19D}"/>
              </a:ext>
            </a:extLst>
          </p:cNvPr>
          <p:cNvSpPr txBox="1"/>
          <p:nvPr/>
        </p:nvSpPr>
        <p:spPr>
          <a:xfrm>
            <a:off x="4549723" y="246530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0" name="直接连接符 59">
            <a:extLst>
              <a:ext uri="{FF2B5EF4-FFF2-40B4-BE49-F238E27FC236}">
                <a16:creationId xmlns:a16="http://schemas.microsoft.com/office/drawing/2014/main" id="{623B1242-0A78-9C5E-700F-C8EF082D5A0F}"/>
              </a:ext>
            </a:extLst>
          </p:cNvPr>
          <p:cNvCxnSpPr>
            <a:cxnSpLocks/>
          </p:cNvCxnSpPr>
          <p:nvPr/>
        </p:nvCxnSpPr>
        <p:spPr>
          <a:xfrm flipH="1">
            <a:off x="4704389" y="2247750"/>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1" name="椭圆 60">
            <a:extLst>
              <a:ext uri="{FF2B5EF4-FFF2-40B4-BE49-F238E27FC236}">
                <a16:creationId xmlns:a16="http://schemas.microsoft.com/office/drawing/2014/main" id="{B8FBB406-F835-0BCE-960A-1F4B90757FAB}"/>
              </a:ext>
            </a:extLst>
          </p:cNvPr>
          <p:cNvSpPr/>
          <p:nvPr/>
        </p:nvSpPr>
        <p:spPr>
          <a:xfrm>
            <a:off x="3866193" y="3015785"/>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368E7BB7-154D-3FC1-A97C-8B8B72FE4390}"/>
              </a:ext>
            </a:extLst>
          </p:cNvPr>
          <p:cNvCxnSpPr>
            <a:cxnSpLocks/>
            <a:stCxn id="64" idx="0"/>
            <a:endCxn id="63" idx="5"/>
          </p:cNvCxnSpPr>
          <p:nvPr/>
        </p:nvCxnSpPr>
        <p:spPr>
          <a:xfrm flipH="1" flipV="1">
            <a:off x="3983092" y="2944221"/>
            <a:ext cx="87503" cy="6430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63" name="椭圆 62">
            <a:extLst>
              <a:ext uri="{FF2B5EF4-FFF2-40B4-BE49-F238E27FC236}">
                <a16:creationId xmlns:a16="http://schemas.microsoft.com/office/drawing/2014/main" id="{B96F7BD7-8C63-F32B-568A-DDAA7AD4C71C}"/>
              </a:ext>
            </a:extLst>
          </p:cNvPr>
          <p:cNvSpPr/>
          <p:nvPr/>
        </p:nvSpPr>
        <p:spPr>
          <a:xfrm>
            <a:off x="3916539" y="2877668"/>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500175B2-1313-5A17-3026-AED43CEA70FE}"/>
              </a:ext>
            </a:extLst>
          </p:cNvPr>
          <p:cNvSpPr/>
          <p:nvPr/>
        </p:nvSpPr>
        <p:spPr>
          <a:xfrm>
            <a:off x="4031609" y="3008528"/>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F8B74098-4ED9-74C0-6587-FDD9F298E6FC}"/>
              </a:ext>
            </a:extLst>
          </p:cNvPr>
          <p:cNvSpPr/>
          <p:nvPr/>
        </p:nvSpPr>
        <p:spPr>
          <a:xfrm>
            <a:off x="3799887" y="2848116"/>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箭头连接符 65">
            <a:extLst>
              <a:ext uri="{FF2B5EF4-FFF2-40B4-BE49-F238E27FC236}">
                <a16:creationId xmlns:a16="http://schemas.microsoft.com/office/drawing/2014/main" id="{376200DA-0300-1CAB-367F-B1FD1E987262}"/>
              </a:ext>
            </a:extLst>
          </p:cNvPr>
          <p:cNvCxnSpPr>
            <a:cxnSpLocks/>
          </p:cNvCxnSpPr>
          <p:nvPr/>
        </p:nvCxnSpPr>
        <p:spPr>
          <a:xfrm>
            <a:off x="3712703" y="3500176"/>
            <a:ext cx="1944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7" name="文本框 66">
            <a:extLst>
              <a:ext uri="{FF2B5EF4-FFF2-40B4-BE49-F238E27FC236}">
                <a16:creationId xmlns:a16="http://schemas.microsoft.com/office/drawing/2014/main" id="{8EC66DF6-4023-CE74-1B1E-C921DA15B840}"/>
              </a:ext>
            </a:extLst>
          </p:cNvPr>
          <p:cNvSpPr txBox="1"/>
          <p:nvPr/>
        </p:nvSpPr>
        <p:spPr>
          <a:xfrm>
            <a:off x="3861602" y="3280479"/>
            <a:ext cx="1669038"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From n</a:t>
            </a:r>
            <a:r>
              <a:rPr lang="zh-CN" altLang="en-US" sz="1200" dirty="0">
                <a:latin typeface="Times New Roman" panose="02020603050405020304" pitchFamily="18" charset="0"/>
                <a:cs typeface="Times New Roman" panose="02020603050405020304" pitchFamily="18" charset="0"/>
              </a:rPr>
              <a:t>egative</a:t>
            </a:r>
            <a:r>
              <a:rPr lang="en-US" altLang="zh-CN" sz="1200" dirty="0">
                <a:latin typeface="Times New Roman" panose="02020603050405020304" pitchFamily="18" charset="0"/>
                <a:cs typeface="Times New Roman" panose="02020603050405020304" pitchFamily="18" charset="0"/>
              </a:rPr>
              <a:t> labels</a:t>
            </a:r>
          </a:p>
          <a:p>
            <a:r>
              <a:rPr lang="en-US" altLang="zh-CN" sz="1200" dirty="0">
                <a:latin typeface="Times New Roman" panose="02020603050405020304" pitchFamily="18" charset="0"/>
                <a:cs typeface="Times New Roman" panose="02020603050405020304" pitchFamily="18" charset="0"/>
              </a:rPr>
              <a:t>to </a:t>
            </a:r>
            <a:r>
              <a:rPr lang="en-US" altLang="zh-CN" sz="1200" dirty="0">
                <a:solidFill>
                  <a:srgbClr val="FF0000"/>
                </a:solidFill>
                <a:latin typeface="Times New Roman" panose="02020603050405020304" pitchFamily="18" charset="0"/>
                <a:cs typeface="Times New Roman" panose="02020603050405020304" pitchFamily="18" charset="0"/>
              </a:rPr>
              <a:t>positive</a:t>
            </a:r>
            <a:r>
              <a:rPr lang="en-US" altLang="zh-CN" sz="1200" dirty="0">
                <a:latin typeface="Times New Roman" panose="02020603050405020304" pitchFamily="18" charset="0"/>
                <a:cs typeface="Times New Roman" panose="02020603050405020304" pitchFamily="18" charset="0"/>
              </a:rPr>
              <a:t> labels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68" name="椭圆 67">
            <a:extLst>
              <a:ext uri="{FF2B5EF4-FFF2-40B4-BE49-F238E27FC236}">
                <a16:creationId xmlns:a16="http://schemas.microsoft.com/office/drawing/2014/main" id="{310F2C81-F04C-6205-98A0-688D4170DB93}"/>
              </a:ext>
            </a:extLst>
          </p:cNvPr>
          <p:cNvSpPr/>
          <p:nvPr/>
        </p:nvSpPr>
        <p:spPr>
          <a:xfrm>
            <a:off x="4681530" y="215933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9" name="文本框 68">
            <a:extLst>
              <a:ext uri="{FF2B5EF4-FFF2-40B4-BE49-F238E27FC236}">
                <a16:creationId xmlns:a16="http://schemas.microsoft.com/office/drawing/2014/main" id="{FBFC0996-B26B-865E-AAE8-61330B3329B5}"/>
              </a:ext>
            </a:extLst>
          </p:cNvPr>
          <p:cNvSpPr txBox="1"/>
          <p:nvPr/>
        </p:nvSpPr>
        <p:spPr>
          <a:xfrm>
            <a:off x="2169613" y="1557721"/>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70" name="直接连接符 69">
            <a:extLst>
              <a:ext uri="{FF2B5EF4-FFF2-40B4-BE49-F238E27FC236}">
                <a16:creationId xmlns:a16="http://schemas.microsoft.com/office/drawing/2014/main" id="{7B129EDD-FC7E-F856-A435-E69D00C02D6F}"/>
              </a:ext>
            </a:extLst>
          </p:cNvPr>
          <p:cNvCxnSpPr>
            <a:cxnSpLocks/>
            <a:stCxn id="7" idx="1"/>
            <a:endCxn id="7" idx="3"/>
          </p:cNvCxnSpPr>
          <p:nvPr/>
        </p:nvCxnSpPr>
        <p:spPr>
          <a:xfrm>
            <a:off x="1897762" y="3931132"/>
            <a:ext cx="7148609" cy="0"/>
          </a:xfrm>
          <a:prstGeom prst="line">
            <a:avLst/>
          </a:prstGeom>
          <a:ln>
            <a:solidFill>
              <a:schemeClr val="tx1">
                <a:lumMod val="95000"/>
                <a:lumOff val="5000"/>
              </a:schemeClr>
            </a:solidFill>
          </a:ln>
        </p:spPr>
        <p:style>
          <a:lnRef idx="2">
            <a:schemeClr val="dk1"/>
          </a:lnRef>
          <a:fillRef idx="0">
            <a:schemeClr val="dk1"/>
          </a:fillRef>
          <a:effectRef idx="1">
            <a:schemeClr val="dk1"/>
          </a:effectRef>
          <a:fontRef idx="minor">
            <a:schemeClr val="tx1"/>
          </a:fontRef>
        </p:style>
      </p:cxnSp>
      <p:sp>
        <p:nvSpPr>
          <p:cNvPr id="71" name="椭圆 70">
            <a:extLst>
              <a:ext uri="{FF2B5EF4-FFF2-40B4-BE49-F238E27FC236}">
                <a16:creationId xmlns:a16="http://schemas.microsoft.com/office/drawing/2014/main" id="{5EB020CE-5B8B-7E79-C416-4B2F53DC0DF5}"/>
              </a:ext>
            </a:extLst>
          </p:cNvPr>
          <p:cNvSpPr/>
          <p:nvPr/>
        </p:nvSpPr>
        <p:spPr>
          <a:xfrm>
            <a:off x="1960691" y="186677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412D2627-7733-CB20-ABBC-95A05895AD96}"/>
              </a:ext>
            </a:extLst>
          </p:cNvPr>
          <p:cNvSpPr txBox="1"/>
          <p:nvPr/>
        </p:nvSpPr>
        <p:spPr>
          <a:xfrm>
            <a:off x="1881291" y="179723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73" name="椭圆 72">
            <a:extLst>
              <a:ext uri="{FF2B5EF4-FFF2-40B4-BE49-F238E27FC236}">
                <a16:creationId xmlns:a16="http://schemas.microsoft.com/office/drawing/2014/main" id="{B7080AD1-2FE2-CA7B-D7BB-756AED2570F0}"/>
              </a:ext>
            </a:extLst>
          </p:cNvPr>
          <p:cNvSpPr/>
          <p:nvPr/>
        </p:nvSpPr>
        <p:spPr>
          <a:xfrm>
            <a:off x="1961340" y="20350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F19A510D-6F5F-172E-B71E-9F7E91E2FB08}"/>
              </a:ext>
            </a:extLst>
          </p:cNvPr>
          <p:cNvSpPr txBox="1"/>
          <p:nvPr/>
        </p:nvSpPr>
        <p:spPr>
          <a:xfrm flipH="1">
            <a:off x="1891231" y="1941612"/>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75" name="椭圆 74">
            <a:extLst>
              <a:ext uri="{FF2B5EF4-FFF2-40B4-BE49-F238E27FC236}">
                <a16:creationId xmlns:a16="http://schemas.microsoft.com/office/drawing/2014/main" id="{24A6EF7C-8933-C127-D630-C607705312B3}"/>
              </a:ext>
            </a:extLst>
          </p:cNvPr>
          <p:cNvSpPr/>
          <p:nvPr/>
        </p:nvSpPr>
        <p:spPr>
          <a:xfrm>
            <a:off x="2116481" y="22071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6" name="椭圆 75">
            <a:extLst>
              <a:ext uri="{FF2B5EF4-FFF2-40B4-BE49-F238E27FC236}">
                <a16:creationId xmlns:a16="http://schemas.microsoft.com/office/drawing/2014/main" id="{B6D98F59-AE96-6CB9-F73F-5BAE7F133C5F}"/>
              </a:ext>
            </a:extLst>
          </p:cNvPr>
          <p:cNvSpPr/>
          <p:nvPr/>
        </p:nvSpPr>
        <p:spPr>
          <a:xfrm>
            <a:off x="1965221" y="221198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9B586E3F-A530-B78B-CF27-A2A6FCD17636}"/>
              </a:ext>
            </a:extLst>
          </p:cNvPr>
          <p:cNvSpPr txBox="1"/>
          <p:nvPr/>
        </p:nvSpPr>
        <p:spPr>
          <a:xfrm>
            <a:off x="2185096" y="2125441"/>
            <a:ext cx="8194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Unlabeled</a:t>
            </a:r>
            <a:endParaRPr lang="zh-CN" altLang="en-US" sz="1200" dirty="0">
              <a:latin typeface="Times New Roman" panose="02020603050405020304" pitchFamily="18" charset="0"/>
              <a:cs typeface="Times New Roman" panose="02020603050405020304" pitchFamily="18" charset="0"/>
            </a:endParaRPr>
          </a:p>
        </p:txBody>
      </p:sp>
      <p:cxnSp>
        <p:nvCxnSpPr>
          <p:cNvPr id="78" name="直接连接符 77">
            <a:extLst>
              <a:ext uri="{FF2B5EF4-FFF2-40B4-BE49-F238E27FC236}">
                <a16:creationId xmlns:a16="http://schemas.microsoft.com/office/drawing/2014/main" id="{59BE612D-A69D-0E48-CC79-C41F901DC3DC}"/>
              </a:ext>
            </a:extLst>
          </p:cNvPr>
          <p:cNvCxnSpPr>
            <a:cxnSpLocks/>
            <a:stCxn id="84" idx="2"/>
            <a:endCxn id="81" idx="6"/>
          </p:cNvCxnSpPr>
          <p:nvPr/>
        </p:nvCxnSpPr>
        <p:spPr>
          <a:xfrm flipH="1">
            <a:off x="7504992" y="2377354"/>
            <a:ext cx="87444" cy="725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79" name="椭圆 78">
            <a:extLst>
              <a:ext uri="{FF2B5EF4-FFF2-40B4-BE49-F238E27FC236}">
                <a16:creationId xmlns:a16="http://schemas.microsoft.com/office/drawing/2014/main" id="{07AD25AD-DBCD-4070-0153-447569B0E5EB}"/>
              </a:ext>
            </a:extLst>
          </p:cNvPr>
          <p:cNvSpPr/>
          <p:nvPr/>
        </p:nvSpPr>
        <p:spPr>
          <a:xfrm>
            <a:off x="7581665" y="256255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0" name="文本框 79">
            <a:extLst>
              <a:ext uri="{FF2B5EF4-FFF2-40B4-BE49-F238E27FC236}">
                <a16:creationId xmlns:a16="http://schemas.microsoft.com/office/drawing/2014/main" id="{868DA27C-122F-156F-6092-20F21E14E9AF}"/>
              </a:ext>
            </a:extLst>
          </p:cNvPr>
          <p:cNvSpPr txBox="1"/>
          <p:nvPr/>
        </p:nvSpPr>
        <p:spPr>
          <a:xfrm flipH="1">
            <a:off x="7497665" y="2481698"/>
            <a:ext cx="282970"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sp>
        <p:nvSpPr>
          <p:cNvPr id="81" name="椭圆 80">
            <a:extLst>
              <a:ext uri="{FF2B5EF4-FFF2-40B4-BE49-F238E27FC236}">
                <a16:creationId xmlns:a16="http://schemas.microsoft.com/office/drawing/2014/main" id="{3B1D98F4-8968-6165-2FDC-F581CC02204C}"/>
              </a:ext>
            </a:extLst>
          </p:cNvPr>
          <p:cNvSpPr/>
          <p:nvPr/>
        </p:nvSpPr>
        <p:spPr>
          <a:xfrm>
            <a:off x="7427020" y="2345625"/>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接连接符 81">
            <a:extLst>
              <a:ext uri="{FF2B5EF4-FFF2-40B4-BE49-F238E27FC236}">
                <a16:creationId xmlns:a16="http://schemas.microsoft.com/office/drawing/2014/main" id="{E399AD2D-8EC0-D83F-9D14-A90786DFDA34}"/>
              </a:ext>
            </a:extLst>
          </p:cNvPr>
          <p:cNvCxnSpPr>
            <a:cxnSpLocks/>
            <a:stCxn id="84" idx="0"/>
            <a:endCxn id="83" idx="5"/>
          </p:cNvCxnSpPr>
          <p:nvPr/>
        </p:nvCxnSpPr>
        <p:spPr>
          <a:xfrm flipH="1" flipV="1">
            <a:off x="7543919" y="2274061"/>
            <a:ext cx="87503" cy="6430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83" name="椭圆 82">
            <a:extLst>
              <a:ext uri="{FF2B5EF4-FFF2-40B4-BE49-F238E27FC236}">
                <a16:creationId xmlns:a16="http://schemas.microsoft.com/office/drawing/2014/main" id="{B75194D4-F764-3F12-165E-E7953C8D73EC}"/>
              </a:ext>
            </a:extLst>
          </p:cNvPr>
          <p:cNvSpPr/>
          <p:nvPr/>
        </p:nvSpPr>
        <p:spPr>
          <a:xfrm>
            <a:off x="7477366" y="2207508"/>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A363D61-7748-E525-5681-50F2ACAF7D1F}"/>
              </a:ext>
            </a:extLst>
          </p:cNvPr>
          <p:cNvSpPr/>
          <p:nvPr/>
        </p:nvSpPr>
        <p:spPr>
          <a:xfrm>
            <a:off x="7592436" y="2338368"/>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52FF9E09-CC1F-EE6F-D032-43BA933A4CB1}"/>
              </a:ext>
            </a:extLst>
          </p:cNvPr>
          <p:cNvSpPr/>
          <p:nvPr/>
        </p:nvSpPr>
        <p:spPr>
          <a:xfrm>
            <a:off x="7360714" y="2177956"/>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56205FC8-9C2C-B903-C410-A00B50652559}"/>
              </a:ext>
            </a:extLst>
          </p:cNvPr>
          <p:cNvCxnSpPr>
            <a:cxnSpLocks/>
            <a:stCxn id="79" idx="0"/>
            <a:endCxn id="84" idx="4"/>
          </p:cNvCxnSpPr>
          <p:nvPr/>
        </p:nvCxnSpPr>
        <p:spPr>
          <a:xfrm flipH="1" flipV="1">
            <a:off x="7631422" y="2416340"/>
            <a:ext cx="14537" cy="146213"/>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87" name="椭圆 86">
            <a:extLst>
              <a:ext uri="{FF2B5EF4-FFF2-40B4-BE49-F238E27FC236}">
                <a16:creationId xmlns:a16="http://schemas.microsoft.com/office/drawing/2014/main" id="{DA5CEDDA-00A2-6A8F-C477-62ADA4236F80}"/>
              </a:ext>
            </a:extLst>
          </p:cNvPr>
          <p:cNvSpPr/>
          <p:nvPr/>
        </p:nvSpPr>
        <p:spPr>
          <a:xfrm>
            <a:off x="7744586" y="28539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8" name="椭圆 87">
            <a:extLst>
              <a:ext uri="{FF2B5EF4-FFF2-40B4-BE49-F238E27FC236}">
                <a16:creationId xmlns:a16="http://schemas.microsoft.com/office/drawing/2014/main" id="{C4C82476-BC44-87FA-2280-AB8B9E59B3D3}"/>
              </a:ext>
            </a:extLst>
          </p:cNvPr>
          <p:cNvSpPr/>
          <p:nvPr/>
        </p:nvSpPr>
        <p:spPr>
          <a:xfrm>
            <a:off x="7412809" y="284990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9" name="直接连接符 88">
            <a:extLst>
              <a:ext uri="{FF2B5EF4-FFF2-40B4-BE49-F238E27FC236}">
                <a16:creationId xmlns:a16="http://schemas.microsoft.com/office/drawing/2014/main" id="{9EB227DC-F4A5-C0B2-8444-25BE12365C66}"/>
              </a:ext>
            </a:extLst>
          </p:cNvPr>
          <p:cNvCxnSpPr>
            <a:cxnSpLocks/>
            <a:stCxn id="88" idx="0"/>
            <a:endCxn id="79" idx="3"/>
          </p:cNvCxnSpPr>
          <p:nvPr/>
        </p:nvCxnSpPr>
        <p:spPr>
          <a:xfrm flipV="1">
            <a:off x="7477103" y="2678407"/>
            <a:ext cx="123393" cy="171501"/>
          </a:xfrm>
          <a:prstGeom prst="line">
            <a:avLst/>
          </a:prstGeom>
        </p:spPr>
        <p:style>
          <a:lnRef idx="2">
            <a:schemeClr val="dk1"/>
          </a:lnRef>
          <a:fillRef idx="0">
            <a:schemeClr val="dk1"/>
          </a:fillRef>
          <a:effectRef idx="1">
            <a:schemeClr val="dk1"/>
          </a:effectRef>
          <a:fontRef idx="minor">
            <a:schemeClr val="tx1"/>
          </a:fontRef>
        </p:style>
      </p:cxnSp>
      <p:cxnSp>
        <p:nvCxnSpPr>
          <p:cNvPr id="90" name="直接连接符 89">
            <a:extLst>
              <a:ext uri="{FF2B5EF4-FFF2-40B4-BE49-F238E27FC236}">
                <a16:creationId xmlns:a16="http://schemas.microsoft.com/office/drawing/2014/main" id="{0A729953-0106-038C-E29F-B7D342539BFA}"/>
              </a:ext>
            </a:extLst>
          </p:cNvPr>
          <p:cNvCxnSpPr>
            <a:cxnSpLocks/>
            <a:stCxn id="79" idx="5"/>
            <a:endCxn id="87" idx="0"/>
          </p:cNvCxnSpPr>
          <p:nvPr/>
        </p:nvCxnSpPr>
        <p:spPr>
          <a:xfrm>
            <a:off x="7691422" y="2678407"/>
            <a:ext cx="117458" cy="175520"/>
          </a:xfrm>
          <a:prstGeom prst="line">
            <a:avLst/>
          </a:prstGeom>
        </p:spPr>
        <p:style>
          <a:lnRef idx="2">
            <a:schemeClr val="dk1"/>
          </a:lnRef>
          <a:fillRef idx="0">
            <a:schemeClr val="dk1"/>
          </a:fillRef>
          <a:effectRef idx="1">
            <a:schemeClr val="dk1"/>
          </a:effectRef>
          <a:fontRef idx="minor">
            <a:schemeClr val="tx1"/>
          </a:fontRef>
        </p:style>
      </p:cxnSp>
      <p:cxnSp>
        <p:nvCxnSpPr>
          <p:cNvPr id="91" name="直接连接符 90">
            <a:extLst>
              <a:ext uri="{FF2B5EF4-FFF2-40B4-BE49-F238E27FC236}">
                <a16:creationId xmlns:a16="http://schemas.microsoft.com/office/drawing/2014/main" id="{0EFBFA63-E63C-0486-4BFD-0D638D8EBDE7}"/>
              </a:ext>
            </a:extLst>
          </p:cNvPr>
          <p:cNvCxnSpPr>
            <a:cxnSpLocks/>
            <a:stCxn id="88" idx="6"/>
            <a:endCxn id="87" idx="2"/>
          </p:cNvCxnSpPr>
          <p:nvPr/>
        </p:nvCxnSpPr>
        <p:spPr>
          <a:xfrm>
            <a:off x="7541397" y="2917774"/>
            <a:ext cx="203189" cy="4019"/>
          </a:xfrm>
          <a:prstGeom prst="line">
            <a:avLst/>
          </a:prstGeom>
        </p:spPr>
        <p:style>
          <a:lnRef idx="2">
            <a:schemeClr val="dk1"/>
          </a:lnRef>
          <a:fillRef idx="0">
            <a:schemeClr val="dk1"/>
          </a:fillRef>
          <a:effectRef idx="1">
            <a:schemeClr val="dk1"/>
          </a:effectRef>
          <a:fontRef idx="minor">
            <a:schemeClr val="tx1"/>
          </a:fontRef>
        </p:style>
      </p:cxnSp>
      <p:sp>
        <p:nvSpPr>
          <p:cNvPr id="92" name="文本框 91">
            <a:extLst>
              <a:ext uri="{FF2B5EF4-FFF2-40B4-BE49-F238E27FC236}">
                <a16:creationId xmlns:a16="http://schemas.microsoft.com/office/drawing/2014/main" id="{67C4A19E-B504-6F89-5EE2-031C9E5D2BDD}"/>
              </a:ext>
            </a:extLst>
          </p:cNvPr>
          <p:cNvSpPr txBox="1"/>
          <p:nvPr/>
        </p:nvSpPr>
        <p:spPr>
          <a:xfrm>
            <a:off x="7335011" y="277183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93" name="文本框 92">
            <a:extLst>
              <a:ext uri="{FF2B5EF4-FFF2-40B4-BE49-F238E27FC236}">
                <a16:creationId xmlns:a16="http://schemas.microsoft.com/office/drawing/2014/main" id="{F7217E8F-3BC6-FB17-390E-5AC4D68D7A35}"/>
              </a:ext>
            </a:extLst>
          </p:cNvPr>
          <p:cNvSpPr txBox="1"/>
          <p:nvPr/>
        </p:nvSpPr>
        <p:spPr>
          <a:xfrm>
            <a:off x="7665296" y="277733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94" name="文本框 93">
            <a:extLst>
              <a:ext uri="{FF2B5EF4-FFF2-40B4-BE49-F238E27FC236}">
                <a16:creationId xmlns:a16="http://schemas.microsoft.com/office/drawing/2014/main" id="{CE1F5059-48B1-0430-3287-DB6F1F4C03D2}"/>
              </a:ext>
            </a:extLst>
          </p:cNvPr>
          <p:cNvSpPr txBox="1"/>
          <p:nvPr/>
        </p:nvSpPr>
        <p:spPr>
          <a:xfrm>
            <a:off x="7000356" y="2938223"/>
            <a:ext cx="134415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 sample</a:t>
            </a:r>
            <a:endParaRPr lang="zh-CN" altLang="en-US" sz="1200" dirty="0">
              <a:latin typeface="Times New Roman" panose="02020603050405020304" pitchFamily="18" charset="0"/>
              <a:cs typeface="Times New Roman" panose="02020603050405020304" pitchFamily="18" charset="0"/>
            </a:endParaRPr>
          </a:p>
        </p:txBody>
      </p:sp>
      <p:cxnSp>
        <p:nvCxnSpPr>
          <p:cNvPr id="95" name="直接箭头连接符 94">
            <a:extLst>
              <a:ext uri="{FF2B5EF4-FFF2-40B4-BE49-F238E27FC236}">
                <a16:creationId xmlns:a16="http://schemas.microsoft.com/office/drawing/2014/main" id="{AEDBD02B-A586-D237-42C4-A6F92C322DEB}"/>
              </a:ext>
            </a:extLst>
          </p:cNvPr>
          <p:cNvCxnSpPr>
            <a:cxnSpLocks/>
          </p:cNvCxnSpPr>
          <p:nvPr/>
        </p:nvCxnSpPr>
        <p:spPr>
          <a:xfrm>
            <a:off x="7625631" y="3188001"/>
            <a:ext cx="0" cy="231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6" name="文本框 95">
            <a:extLst>
              <a:ext uri="{FF2B5EF4-FFF2-40B4-BE49-F238E27FC236}">
                <a16:creationId xmlns:a16="http://schemas.microsoft.com/office/drawing/2014/main" id="{0090E9B1-32D4-56E9-A0AE-432E464A066D}"/>
              </a:ext>
            </a:extLst>
          </p:cNvPr>
          <p:cNvSpPr txBox="1"/>
          <p:nvPr/>
        </p:nvSpPr>
        <p:spPr>
          <a:xfrm>
            <a:off x="6864846" y="3435413"/>
            <a:ext cx="2370406" cy="461665"/>
          </a:xfrm>
          <a:prstGeom prst="rect">
            <a:avLst/>
          </a:prstGeom>
          <a:noFill/>
        </p:spPr>
        <p:txBody>
          <a:bodyPr wrap="square">
            <a:spAutoFit/>
          </a:bodyPr>
          <a:lstStyle/>
          <a:p>
            <a:pPr algn="ctr"/>
            <a:r>
              <a:rPr lang="en-US" altLang="zh-CN" sz="1200" b="0" i="0" dirty="0">
                <a:effectLst/>
                <a:latin typeface="Times New Roman" panose="02020603050405020304" pitchFamily="18" charset="0"/>
                <a:cs typeface="Times New Roman" panose="02020603050405020304" pitchFamily="18" charset="0"/>
              </a:rPr>
              <a:t>Soft </a:t>
            </a:r>
            <a:r>
              <a:rPr lang="en-US" altLang="zh-CN" sz="1200" dirty="0">
                <a:latin typeface="Times New Roman" panose="02020603050405020304" pitchFamily="18" charset="0"/>
                <a:cs typeface="Times New Roman" panose="02020603050405020304" pitchFamily="18" charset="0"/>
              </a:rPr>
              <a:t>n</a:t>
            </a:r>
            <a:r>
              <a:rPr lang="en-US" altLang="zh-CN" sz="1200" b="0" i="0" dirty="0">
                <a:effectLst/>
                <a:latin typeface="Times New Roman" panose="02020603050405020304" pitchFamily="18" charset="0"/>
                <a:cs typeface="Times New Roman" panose="02020603050405020304" pitchFamily="18" charset="0"/>
              </a:rPr>
              <a:t>ode is </a:t>
            </a:r>
            <a:r>
              <a:rPr lang="en-US" altLang="zh-CN" sz="1200" dirty="0" err="1">
                <a:latin typeface="Times New Roman" panose="02020603050405020304" pitchFamily="18" charset="0"/>
                <a:cs typeface="Times New Roman" panose="02020603050405020304" pitchFamily="18" charset="0"/>
              </a:rPr>
              <a:t>is</a:t>
            </a:r>
            <a:r>
              <a:rPr lang="en-US" altLang="zh-CN" sz="1200" dirty="0">
                <a:latin typeface="Times New Roman" panose="02020603050405020304" pitchFamily="18" charset="0"/>
                <a:cs typeface="Times New Roman" panose="02020603050405020304" pitchFamily="18" charset="0"/>
              </a:rPr>
              <a:t> correctly classified</a:t>
            </a:r>
            <a:endParaRPr lang="en-US" altLang="zh-CN" sz="1200" b="0" i="0" dirty="0">
              <a:effectLst/>
              <a:latin typeface="Times New Roman" panose="02020603050405020304" pitchFamily="18" charset="0"/>
              <a:cs typeface="Times New Roman" panose="02020603050405020304" pitchFamily="18" charset="0"/>
            </a:endParaRPr>
          </a:p>
          <a:p>
            <a:pPr algn="ctr"/>
            <a:r>
              <a:rPr lang="en-US" altLang="zh-CN" sz="1200" b="0" i="0" dirty="0">
                <a:solidFill>
                  <a:srgbClr val="FF0000"/>
                </a:solidFill>
                <a:effectLst/>
                <a:latin typeface="Times New Roman" panose="02020603050405020304" pitchFamily="18" charset="0"/>
                <a:cs typeface="Times New Roman" panose="02020603050405020304" pitchFamily="18" charset="0"/>
              </a:rPr>
              <a:t>Incorrect results</a:t>
            </a:r>
          </a:p>
        </p:txBody>
      </p:sp>
      <p:sp>
        <p:nvSpPr>
          <p:cNvPr id="97" name="椭圆 96">
            <a:extLst>
              <a:ext uri="{FF2B5EF4-FFF2-40B4-BE49-F238E27FC236}">
                <a16:creationId xmlns:a16="http://schemas.microsoft.com/office/drawing/2014/main" id="{D63C6ED1-8FA6-F5BF-AF01-9D10F1168A77}"/>
              </a:ext>
            </a:extLst>
          </p:cNvPr>
          <p:cNvSpPr/>
          <p:nvPr/>
        </p:nvSpPr>
        <p:spPr>
          <a:xfrm>
            <a:off x="3343930" y="431935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8" name="椭圆 97">
            <a:extLst>
              <a:ext uri="{FF2B5EF4-FFF2-40B4-BE49-F238E27FC236}">
                <a16:creationId xmlns:a16="http://schemas.microsoft.com/office/drawing/2014/main" id="{B7F4AA1F-554E-BDAE-7128-6579E8493793}"/>
              </a:ext>
            </a:extLst>
          </p:cNvPr>
          <p:cNvSpPr/>
          <p:nvPr/>
        </p:nvSpPr>
        <p:spPr>
          <a:xfrm>
            <a:off x="3648730" y="469261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9" name="椭圆 98">
            <a:extLst>
              <a:ext uri="{FF2B5EF4-FFF2-40B4-BE49-F238E27FC236}">
                <a16:creationId xmlns:a16="http://schemas.microsoft.com/office/drawing/2014/main" id="{A9AA2300-114A-20CA-BC85-F351697A2FEC}"/>
              </a:ext>
            </a:extLst>
          </p:cNvPr>
          <p:cNvSpPr/>
          <p:nvPr/>
        </p:nvSpPr>
        <p:spPr>
          <a:xfrm>
            <a:off x="3702644" y="513050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0" name="直接连接符 99">
            <a:extLst>
              <a:ext uri="{FF2B5EF4-FFF2-40B4-BE49-F238E27FC236}">
                <a16:creationId xmlns:a16="http://schemas.microsoft.com/office/drawing/2014/main" id="{E3E4ECE5-E63F-C112-4388-37A5EB30766F}"/>
              </a:ext>
            </a:extLst>
          </p:cNvPr>
          <p:cNvCxnSpPr>
            <a:cxnSpLocks/>
            <a:stCxn id="97" idx="3"/>
          </p:cNvCxnSpPr>
          <p:nvPr/>
        </p:nvCxnSpPr>
        <p:spPr>
          <a:xfrm flipH="1">
            <a:off x="3121283" y="4435207"/>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1" name="直接连接符 100">
            <a:extLst>
              <a:ext uri="{FF2B5EF4-FFF2-40B4-BE49-F238E27FC236}">
                <a16:creationId xmlns:a16="http://schemas.microsoft.com/office/drawing/2014/main" id="{AD245694-61BD-E700-83D5-E7F326A9CFB0}"/>
              </a:ext>
            </a:extLst>
          </p:cNvPr>
          <p:cNvCxnSpPr>
            <a:cxnSpLocks/>
            <a:stCxn id="97" idx="5"/>
            <a:endCxn id="98" idx="1"/>
          </p:cNvCxnSpPr>
          <p:nvPr/>
        </p:nvCxnSpPr>
        <p:spPr>
          <a:xfrm>
            <a:off x="3453687" y="4435207"/>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2" name="直接连接符 101">
            <a:extLst>
              <a:ext uri="{FF2B5EF4-FFF2-40B4-BE49-F238E27FC236}">
                <a16:creationId xmlns:a16="http://schemas.microsoft.com/office/drawing/2014/main" id="{F41BF4F8-9A06-C3D2-0D80-D6D09897DEC5}"/>
              </a:ext>
            </a:extLst>
          </p:cNvPr>
          <p:cNvCxnSpPr>
            <a:cxnSpLocks/>
          </p:cNvCxnSpPr>
          <p:nvPr/>
        </p:nvCxnSpPr>
        <p:spPr>
          <a:xfrm>
            <a:off x="3166746" y="4788591"/>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3" name="直接连接符 102">
            <a:extLst>
              <a:ext uri="{FF2B5EF4-FFF2-40B4-BE49-F238E27FC236}">
                <a16:creationId xmlns:a16="http://schemas.microsoft.com/office/drawing/2014/main" id="{8AA59A89-B07C-EB3E-389D-FC04FCAF970C}"/>
              </a:ext>
            </a:extLst>
          </p:cNvPr>
          <p:cNvCxnSpPr>
            <a:cxnSpLocks/>
            <a:stCxn id="98" idx="3"/>
          </p:cNvCxnSpPr>
          <p:nvPr/>
        </p:nvCxnSpPr>
        <p:spPr>
          <a:xfrm flipH="1">
            <a:off x="3389393" y="4808468"/>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4" name="直接连接符 103">
            <a:extLst>
              <a:ext uri="{FF2B5EF4-FFF2-40B4-BE49-F238E27FC236}">
                <a16:creationId xmlns:a16="http://schemas.microsoft.com/office/drawing/2014/main" id="{63091198-2200-FBD4-CD2C-4AD5FAC96189}"/>
              </a:ext>
            </a:extLst>
          </p:cNvPr>
          <p:cNvCxnSpPr>
            <a:cxnSpLocks/>
            <a:stCxn id="113" idx="2"/>
            <a:endCxn id="98" idx="7"/>
          </p:cNvCxnSpPr>
          <p:nvPr/>
        </p:nvCxnSpPr>
        <p:spPr>
          <a:xfrm flipH="1">
            <a:off x="3758487" y="4682936"/>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5" name="直接连接符 104">
            <a:extLst>
              <a:ext uri="{FF2B5EF4-FFF2-40B4-BE49-F238E27FC236}">
                <a16:creationId xmlns:a16="http://schemas.microsoft.com/office/drawing/2014/main" id="{47110BEB-45B2-9719-70A5-3C6B4772A142}"/>
              </a:ext>
            </a:extLst>
          </p:cNvPr>
          <p:cNvCxnSpPr>
            <a:cxnSpLocks/>
            <a:stCxn id="99" idx="0"/>
            <a:endCxn id="98" idx="4"/>
          </p:cNvCxnSpPr>
          <p:nvPr/>
        </p:nvCxnSpPr>
        <p:spPr>
          <a:xfrm flipH="1" flipV="1">
            <a:off x="3713024" y="4828345"/>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6" name="直接连接符 105">
            <a:extLst>
              <a:ext uri="{FF2B5EF4-FFF2-40B4-BE49-F238E27FC236}">
                <a16:creationId xmlns:a16="http://schemas.microsoft.com/office/drawing/2014/main" id="{F8ED9D4B-A168-102F-342E-CEC850ECBE07}"/>
              </a:ext>
            </a:extLst>
          </p:cNvPr>
          <p:cNvCxnSpPr>
            <a:cxnSpLocks/>
            <a:stCxn id="112" idx="1"/>
            <a:endCxn id="98" idx="5"/>
          </p:cNvCxnSpPr>
          <p:nvPr/>
        </p:nvCxnSpPr>
        <p:spPr>
          <a:xfrm flipH="1" flipV="1">
            <a:off x="3758487" y="4808468"/>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7" name="直接连接符 106">
            <a:extLst>
              <a:ext uri="{FF2B5EF4-FFF2-40B4-BE49-F238E27FC236}">
                <a16:creationId xmlns:a16="http://schemas.microsoft.com/office/drawing/2014/main" id="{F5F1C21A-AB7A-67C0-5B41-BACD55A9B864}"/>
              </a:ext>
            </a:extLst>
          </p:cNvPr>
          <p:cNvCxnSpPr>
            <a:cxnSpLocks/>
            <a:stCxn id="113" idx="5"/>
            <a:endCxn id="112" idx="0"/>
          </p:cNvCxnSpPr>
          <p:nvPr/>
        </p:nvCxnSpPr>
        <p:spPr>
          <a:xfrm>
            <a:off x="4115815" y="4730924"/>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8" name="直接连接符 107">
            <a:extLst>
              <a:ext uri="{FF2B5EF4-FFF2-40B4-BE49-F238E27FC236}">
                <a16:creationId xmlns:a16="http://schemas.microsoft.com/office/drawing/2014/main" id="{E6AA281B-C217-90FF-0EC1-F4A3BC7A9BE3}"/>
              </a:ext>
            </a:extLst>
          </p:cNvPr>
          <p:cNvCxnSpPr>
            <a:cxnSpLocks/>
            <a:stCxn id="97" idx="4"/>
          </p:cNvCxnSpPr>
          <p:nvPr/>
        </p:nvCxnSpPr>
        <p:spPr>
          <a:xfrm flipH="1">
            <a:off x="3343930" y="4455084"/>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9" name="直接连接符 108">
            <a:extLst>
              <a:ext uri="{FF2B5EF4-FFF2-40B4-BE49-F238E27FC236}">
                <a16:creationId xmlns:a16="http://schemas.microsoft.com/office/drawing/2014/main" id="{204352AB-F639-C898-4C78-716498C6D249}"/>
              </a:ext>
            </a:extLst>
          </p:cNvPr>
          <p:cNvCxnSpPr>
            <a:cxnSpLocks/>
            <a:endCxn id="99" idx="2"/>
          </p:cNvCxnSpPr>
          <p:nvPr/>
        </p:nvCxnSpPr>
        <p:spPr>
          <a:xfrm>
            <a:off x="3387674" y="5177018"/>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10" name="椭圆 109">
            <a:extLst>
              <a:ext uri="{FF2B5EF4-FFF2-40B4-BE49-F238E27FC236}">
                <a16:creationId xmlns:a16="http://schemas.microsoft.com/office/drawing/2014/main" id="{38F22230-68C6-759D-1D3B-563E4EDE3251}"/>
              </a:ext>
            </a:extLst>
          </p:cNvPr>
          <p:cNvSpPr/>
          <p:nvPr/>
        </p:nvSpPr>
        <p:spPr>
          <a:xfrm>
            <a:off x="3274392" y="50647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11" name="椭圆 110">
            <a:extLst>
              <a:ext uri="{FF2B5EF4-FFF2-40B4-BE49-F238E27FC236}">
                <a16:creationId xmlns:a16="http://schemas.microsoft.com/office/drawing/2014/main" id="{B90969DD-E57F-B0EF-F91D-FFDFDE0D4D50}"/>
              </a:ext>
            </a:extLst>
          </p:cNvPr>
          <p:cNvSpPr/>
          <p:nvPr/>
        </p:nvSpPr>
        <p:spPr>
          <a:xfrm>
            <a:off x="3084828" y="465574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2" name="椭圆 111">
            <a:extLst>
              <a:ext uri="{FF2B5EF4-FFF2-40B4-BE49-F238E27FC236}">
                <a16:creationId xmlns:a16="http://schemas.microsoft.com/office/drawing/2014/main" id="{506022BC-1F55-2810-26AE-E622860E75C0}"/>
              </a:ext>
            </a:extLst>
          </p:cNvPr>
          <p:cNvSpPr/>
          <p:nvPr/>
        </p:nvSpPr>
        <p:spPr>
          <a:xfrm>
            <a:off x="4080865" y="493315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13" name="椭圆 112">
            <a:extLst>
              <a:ext uri="{FF2B5EF4-FFF2-40B4-BE49-F238E27FC236}">
                <a16:creationId xmlns:a16="http://schemas.microsoft.com/office/drawing/2014/main" id="{04197B6D-CD58-9572-8C91-B33484D76A5F}"/>
              </a:ext>
            </a:extLst>
          </p:cNvPr>
          <p:cNvSpPr/>
          <p:nvPr/>
        </p:nvSpPr>
        <p:spPr>
          <a:xfrm>
            <a:off x="4006058" y="46150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14" name="文本框 113">
            <a:extLst>
              <a:ext uri="{FF2B5EF4-FFF2-40B4-BE49-F238E27FC236}">
                <a16:creationId xmlns:a16="http://schemas.microsoft.com/office/drawing/2014/main" id="{D36B7125-3BBB-1DDA-DFD1-01DDDCD8C447}"/>
              </a:ext>
            </a:extLst>
          </p:cNvPr>
          <p:cNvSpPr txBox="1"/>
          <p:nvPr/>
        </p:nvSpPr>
        <p:spPr>
          <a:xfrm>
            <a:off x="3277134" y="4218755"/>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5" name="文本框 114">
            <a:extLst>
              <a:ext uri="{FF2B5EF4-FFF2-40B4-BE49-F238E27FC236}">
                <a16:creationId xmlns:a16="http://schemas.microsoft.com/office/drawing/2014/main" id="{6D0DF947-6003-7762-701D-4B8C0CB22EBC}"/>
              </a:ext>
            </a:extLst>
          </p:cNvPr>
          <p:cNvSpPr txBox="1"/>
          <p:nvPr/>
        </p:nvSpPr>
        <p:spPr>
          <a:xfrm>
            <a:off x="3569093" y="460753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6" name="直接连接符 115">
            <a:extLst>
              <a:ext uri="{FF2B5EF4-FFF2-40B4-BE49-F238E27FC236}">
                <a16:creationId xmlns:a16="http://schemas.microsoft.com/office/drawing/2014/main" id="{9B9354DB-EEBF-566B-C0B1-9836972F1A2F}"/>
              </a:ext>
            </a:extLst>
          </p:cNvPr>
          <p:cNvCxnSpPr>
            <a:cxnSpLocks/>
          </p:cNvCxnSpPr>
          <p:nvPr/>
        </p:nvCxnSpPr>
        <p:spPr>
          <a:xfrm flipH="1">
            <a:off x="3723759" y="4389982"/>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7" name="椭圆 116">
            <a:extLst>
              <a:ext uri="{FF2B5EF4-FFF2-40B4-BE49-F238E27FC236}">
                <a16:creationId xmlns:a16="http://schemas.microsoft.com/office/drawing/2014/main" id="{E7200E6F-A214-34E8-4911-DC35912CADCE}"/>
              </a:ext>
            </a:extLst>
          </p:cNvPr>
          <p:cNvSpPr/>
          <p:nvPr/>
        </p:nvSpPr>
        <p:spPr>
          <a:xfrm>
            <a:off x="3700900" y="430156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8" name="文本框 117">
            <a:extLst>
              <a:ext uri="{FF2B5EF4-FFF2-40B4-BE49-F238E27FC236}">
                <a16:creationId xmlns:a16="http://schemas.microsoft.com/office/drawing/2014/main" id="{8C89F9B6-43EA-A5D9-55F9-AB89FB96B48D}"/>
              </a:ext>
            </a:extLst>
          </p:cNvPr>
          <p:cNvSpPr txBox="1"/>
          <p:nvPr/>
        </p:nvSpPr>
        <p:spPr>
          <a:xfrm>
            <a:off x="3006442" y="4554201"/>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9" name="文本框 118">
            <a:extLst>
              <a:ext uri="{FF2B5EF4-FFF2-40B4-BE49-F238E27FC236}">
                <a16:creationId xmlns:a16="http://schemas.microsoft.com/office/drawing/2014/main" id="{12A87226-2D43-AB90-44E2-712FCB2ABE2D}"/>
              </a:ext>
            </a:extLst>
          </p:cNvPr>
          <p:cNvSpPr txBox="1"/>
          <p:nvPr/>
        </p:nvSpPr>
        <p:spPr>
          <a:xfrm>
            <a:off x="3928193" y="453475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20" name="文本框 119">
            <a:extLst>
              <a:ext uri="{FF2B5EF4-FFF2-40B4-BE49-F238E27FC236}">
                <a16:creationId xmlns:a16="http://schemas.microsoft.com/office/drawing/2014/main" id="{9922E70B-5539-EB07-B5DA-CCC416FE2E3F}"/>
              </a:ext>
            </a:extLst>
          </p:cNvPr>
          <p:cNvSpPr txBox="1"/>
          <p:nvPr/>
        </p:nvSpPr>
        <p:spPr>
          <a:xfrm>
            <a:off x="4684289" y="302941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21" name="直接连接符 120">
            <a:extLst>
              <a:ext uri="{FF2B5EF4-FFF2-40B4-BE49-F238E27FC236}">
                <a16:creationId xmlns:a16="http://schemas.microsoft.com/office/drawing/2014/main" id="{698C04DE-5426-9DE9-519C-DC9733317B94}"/>
              </a:ext>
            </a:extLst>
          </p:cNvPr>
          <p:cNvCxnSpPr>
            <a:cxnSpLocks/>
            <a:stCxn id="125" idx="2"/>
            <a:endCxn id="122" idx="6"/>
          </p:cNvCxnSpPr>
          <p:nvPr/>
        </p:nvCxnSpPr>
        <p:spPr>
          <a:xfrm flipH="1">
            <a:off x="4302683" y="4757363"/>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22" name="椭圆 121">
            <a:extLst>
              <a:ext uri="{FF2B5EF4-FFF2-40B4-BE49-F238E27FC236}">
                <a16:creationId xmlns:a16="http://schemas.microsoft.com/office/drawing/2014/main" id="{BF0825F2-875F-727D-7616-FCB3F23E79F9}"/>
              </a:ext>
            </a:extLst>
          </p:cNvPr>
          <p:cNvSpPr/>
          <p:nvPr/>
        </p:nvSpPr>
        <p:spPr>
          <a:xfrm>
            <a:off x="4224711" y="4725634"/>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3" name="直接连接符 122">
            <a:extLst>
              <a:ext uri="{FF2B5EF4-FFF2-40B4-BE49-F238E27FC236}">
                <a16:creationId xmlns:a16="http://schemas.microsoft.com/office/drawing/2014/main" id="{EFC800D9-DD80-B6AC-0A5E-8C3ED50695D5}"/>
              </a:ext>
            </a:extLst>
          </p:cNvPr>
          <p:cNvCxnSpPr>
            <a:cxnSpLocks/>
            <a:stCxn id="125" idx="0"/>
            <a:endCxn id="124" idx="5"/>
          </p:cNvCxnSpPr>
          <p:nvPr/>
        </p:nvCxnSpPr>
        <p:spPr>
          <a:xfrm flipH="1" flipV="1">
            <a:off x="4341610" y="4654070"/>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24" name="椭圆 123">
            <a:extLst>
              <a:ext uri="{FF2B5EF4-FFF2-40B4-BE49-F238E27FC236}">
                <a16:creationId xmlns:a16="http://schemas.microsoft.com/office/drawing/2014/main" id="{03D87368-DE08-DE6D-7B8E-9C98574A9F61}"/>
              </a:ext>
            </a:extLst>
          </p:cNvPr>
          <p:cNvSpPr/>
          <p:nvPr/>
        </p:nvSpPr>
        <p:spPr>
          <a:xfrm>
            <a:off x="4275057" y="4587517"/>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15D27CF5-7F92-4D9D-95B3-44E107D71A7C}"/>
              </a:ext>
            </a:extLst>
          </p:cNvPr>
          <p:cNvSpPr/>
          <p:nvPr/>
        </p:nvSpPr>
        <p:spPr>
          <a:xfrm>
            <a:off x="4390127" y="4718377"/>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6" name="直接连接符 125">
            <a:extLst>
              <a:ext uri="{FF2B5EF4-FFF2-40B4-BE49-F238E27FC236}">
                <a16:creationId xmlns:a16="http://schemas.microsoft.com/office/drawing/2014/main" id="{E7F017F3-BB01-C3B3-26DD-B29117FDE881}"/>
              </a:ext>
            </a:extLst>
          </p:cNvPr>
          <p:cNvCxnSpPr>
            <a:cxnSpLocks/>
            <a:stCxn id="122" idx="4"/>
            <a:endCxn id="112" idx="7"/>
          </p:cNvCxnSpPr>
          <p:nvPr/>
        </p:nvCxnSpPr>
        <p:spPr>
          <a:xfrm flipH="1">
            <a:off x="4190622" y="4803606"/>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27" name="直接连接符 126">
            <a:extLst>
              <a:ext uri="{FF2B5EF4-FFF2-40B4-BE49-F238E27FC236}">
                <a16:creationId xmlns:a16="http://schemas.microsoft.com/office/drawing/2014/main" id="{8B18BC5E-6778-C02C-5C40-B66C851A02B0}"/>
              </a:ext>
            </a:extLst>
          </p:cNvPr>
          <p:cNvCxnSpPr>
            <a:cxnSpLocks/>
            <a:stCxn id="124" idx="2"/>
            <a:endCxn id="113" idx="7"/>
          </p:cNvCxnSpPr>
          <p:nvPr/>
        </p:nvCxnSpPr>
        <p:spPr>
          <a:xfrm flipH="1">
            <a:off x="4115815" y="4626503"/>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28" name="椭圆 127">
            <a:extLst>
              <a:ext uri="{FF2B5EF4-FFF2-40B4-BE49-F238E27FC236}">
                <a16:creationId xmlns:a16="http://schemas.microsoft.com/office/drawing/2014/main" id="{1796233D-9911-8EDF-A8BB-A489F66D61C9}"/>
              </a:ext>
            </a:extLst>
          </p:cNvPr>
          <p:cNvSpPr/>
          <p:nvPr/>
        </p:nvSpPr>
        <p:spPr>
          <a:xfrm>
            <a:off x="4357860" y="492889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29" name="直接连接符 128">
            <a:extLst>
              <a:ext uri="{FF2B5EF4-FFF2-40B4-BE49-F238E27FC236}">
                <a16:creationId xmlns:a16="http://schemas.microsoft.com/office/drawing/2014/main" id="{6836E604-094C-DAEE-FA16-6BD58CAA382F}"/>
              </a:ext>
            </a:extLst>
          </p:cNvPr>
          <p:cNvCxnSpPr>
            <a:cxnSpLocks/>
            <a:stCxn id="125" idx="4"/>
            <a:endCxn id="128" idx="0"/>
          </p:cNvCxnSpPr>
          <p:nvPr/>
        </p:nvCxnSpPr>
        <p:spPr>
          <a:xfrm flipH="1">
            <a:off x="4422154" y="4796349"/>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30" name="文本框 129">
            <a:extLst>
              <a:ext uri="{FF2B5EF4-FFF2-40B4-BE49-F238E27FC236}">
                <a16:creationId xmlns:a16="http://schemas.microsoft.com/office/drawing/2014/main" id="{09CEBBA7-B0BC-0E7A-0FC1-37F11EAE311A}"/>
              </a:ext>
            </a:extLst>
          </p:cNvPr>
          <p:cNvSpPr txBox="1"/>
          <p:nvPr/>
        </p:nvSpPr>
        <p:spPr>
          <a:xfrm>
            <a:off x="4021046" y="4877806"/>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31" name="直接连接符 130">
            <a:extLst>
              <a:ext uri="{FF2B5EF4-FFF2-40B4-BE49-F238E27FC236}">
                <a16:creationId xmlns:a16="http://schemas.microsoft.com/office/drawing/2014/main" id="{50109E8D-39E0-4820-E928-B59E90CEC5BF}"/>
              </a:ext>
            </a:extLst>
          </p:cNvPr>
          <p:cNvCxnSpPr>
            <a:cxnSpLocks/>
            <a:stCxn id="128" idx="2"/>
            <a:endCxn id="112" idx="5"/>
          </p:cNvCxnSpPr>
          <p:nvPr/>
        </p:nvCxnSpPr>
        <p:spPr>
          <a:xfrm flipH="1">
            <a:off x="4190622" y="4996756"/>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32" name="文本框 131">
            <a:extLst>
              <a:ext uri="{FF2B5EF4-FFF2-40B4-BE49-F238E27FC236}">
                <a16:creationId xmlns:a16="http://schemas.microsoft.com/office/drawing/2014/main" id="{908F3178-343C-CDC3-2016-1102C983AF29}"/>
              </a:ext>
            </a:extLst>
          </p:cNvPr>
          <p:cNvSpPr txBox="1"/>
          <p:nvPr/>
        </p:nvSpPr>
        <p:spPr>
          <a:xfrm>
            <a:off x="3873679" y="4980162"/>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133" name="椭圆 132">
            <a:extLst>
              <a:ext uri="{FF2B5EF4-FFF2-40B4-BE49-F238E27FC236}">
                <a16:creationId xmlns:a16="http://schemas.microsoft.com/office/drawing/2014/main" id="{845C3605-5E8B-DBAF-1D4E-9A96FC391980}"/>
              </a:ext>
            </a:extLst>
          </p:cNvPr>
          <p:cNvSpPr/>
          <p:nvPr/>
        </p:nvSpPr>
        <p:spPr>
          <a:xfrm>
            <a:off x="3822686" y="4500992"/>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文本框 133">
            <a:extLst>
              <a:ext uri="{FF2B5EF4-FFF2-40B4-BE49-F238E27FC236}">
                <a16:creationId xmlns:a16="http://schemas.microsoft.com/office/drawing/2014/main" id="{D4036426-2980-07AD-6553-EC896FD53A41}"/>
              </a:ext>
            </a:extLst>
          </p:cNvPr>
          <p:cNvSpPr txBox="1"/>
          <p:nvPr/>
        </p:nvSpPr>
        <p:spPr>
          <a:xfrm>
            <a:off x="3160430" y="3649990"/>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compromised datasets</a:t>
            </a:r>
            <a:endParaRPr lang="zh-CN" altLang="en-US" sz="1200" dirty="0">
              <a:latin typeface="Times New Roman" panose="02020603050405020304" pitchFamily="18" charset="0"/>
              <a:cs typeface="Times New Roman" panose="02020603050405020304" pitchFamily="18" charset="0"/>
            </a:endParaRPr>
          </a:p>
        </p:txBody>
      </p:sp>
      <p:sp>
        <p:nvSpPr>
          <p:cNvPr id="135" name="文本框 134">
            <a:extLst>
              <a:ext uri="{FF2B5EF4-FFF2-40B4-BE49-F238E27FC236}">
                <a16:creationId xmlns:a16="http://schemas.microsoft.com/office/drawing/2014/main" id="{E9570E33-C1D0-0FD7-293B-33E1A153866C}"/>
              </a:ext>
            </a:extLst>
          </p:cNvPr>
          <p:cNvSpPr txBox="1"/>
          <p:nvPr/>
        </p:nvSpPr>
        <p:spPr>
          <a:xfrm>
            <a:off x="4537769" y="4458107"/>
            <a:ext cx="1023034" cy="646331"/>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Find inherent hard nodes for activation</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cxnSp>
        <p:nvCxnSpPr>
          <p:cNvPr id="136" name="直接箭头连接符 135">
            <a:extLst>
              <a:ext uri="{FF2B5EF4-FFF2-40B4-BE49-F238E27FC236}">
                <a16:creationId xmlns:a16="http://schemas.microsoft.com/office/drawing/2014/main" id="{04A28E97-BED3-C7C3-6507-48D8A6BC5455}"/>
              </a:ext>
            </a:extLst>
          </p:cNvPr>
          <p:cNvCxnSpPr>
            <a:cxnSpLocks/>
          </p:cNvCxnSpPr>
          <p:nvPr/>
        </p:nvCxnSpPr>
        <p:spPr>
          <a:xfrm>
            <a:off x="4194046" y="5392610"/>
            <a:ext cx="0" cy="152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7" name="矩形 136">
            <a:extLst>
              <a:ext uri="{FF2B5EF4-FFF2-40B4-BE49-F238E27FC236}">
                <a16:creationId xmlns:a16="http://schemas.microsoft.com/office/drawing/2014/main" id="{B92410CE-14E2-19C2-25B5-0E7D2A6B9CA8}"/>
              </a:ext>
            </a:extLst>
          </p:cNvPr>
          <p:cNvSpPr/>
          <p:nvPr/>
        </p:nvSpPr>
        <p:spPr>
          <a:xfrm>
            <a:off x="3203093" y="5550684"/>
            <a:ext cx="2095607" cy="428944"/>
          </a:xfrm>
          <a:prstGeom prst="rect">
            <a:avLst/>
          </a:prstGeom>
          <a:noFill/>
          <a:ln>
            <a:solidFill>
              <a:schemeClr val="tx1">
                <a:lumMod val="95000"/>
                <a:lumOff val="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文本框 137">
            <a:extLst>
              <a:ext uri="{FF2B5EF4-FFF2-40B4-BE49-F238E27FC236}">
                <a16:creationId xmlns:a16="http://schemas.microsoft.com/office/drawing/2014/main" id="{4482F0A8-0FA5-C08C-665E-2BBF229B58D1}"/>
              </a:ext>
            </a:extLst>
          </p:cNvPr>
          <p:cNvSpPr txBox="1"/>
          <p:nvPr/>
        </p:nvSpPr>
        <p:spPr>
          <a:xfrm>
            <a:off x="3259143" y="5534872"/>
            <a:ext cx="1340516"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   </a:t>
            </a:r>
          </a:p>
          <a:p>
            <a:pPr algn="ctr"/>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sp>
        <p:nvSpPr>
          <p:cNvPr id="139" name="文本框 138">
            <a:extLst>
              <a:ext uri="{FF2B5EF4-FFF2-40B4-BE49-F238E27FC236}">
                <a16:creationId xmlns:a16="http://schemas.microsoft.com/office/drawing/2014/main" id="{6090A548-75FF-81A7-1C5F-A53A109F0AAE}"/>
              </a:ext>
            </a:extLst>
          </p:cNvPr>
          <p:cNvSpPr txBox="1"/>
          <p:nvPr/>
        </p:nvSpPr>
        <p:spPr>
          <a:xfrm>
            <a:off x="3169699" y="6022637"/>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harmless datasets</a:t>
            </a:r>
            <a:endParaRPr lang="zh-CN" altLang="en-US" sz="1200" dirty="0">
              <a:latin typeface="Times New Roman" panose="02020603050405020304" pitchFamily="18" charset="0"/>
              <a:cs typeface="Times New Roman" panose="02020603050405020304" pitchFamily="18" charset="0"/>
            </a:endParaRPr>
          </a:p>
        </p:txBody>
      </p:sp>
      <p:sp>
        <p:nvSpPr>
          <p:cNvPr id="140" name="文本框 139">
            <a:extLst>
              <a:ext uri="{FF2B5EF4-FFF2-40B4-BE49-F238E27FC236}">
                <a16:creationId xmlns:a16="http://schemas.microsoft.com/office/drawing/2014/main" id="{57133C07-6A42-CC40-6938-F31090C3B1DD}"/>
              </a:ext>
            </a:extLst>
          </p:cNvPr>
          <p:cNvSpPr txBox="1"/>
          <p:nvPr/>
        </p:nvSpPr>
        <p:spPr>
          <a:xfrm>
            <a:off x="4554069" y="5537840"/>
            <a:ext cx="815388" cy="461665"/>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a:t>
            </a:r>
          </a:p>
          <a:p>
            <a:pPr algn="ctr"/>
            <a:r>
              <a:rPr lang="en-US" altLang="zh-CN" sz="1200" i="0" dirty="0">
                <a:effectLst/>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141" name="箭头: 右 140">
            <a:extLst>
              <a:ext uri="{FF2B5EF4-FFF2-40B4-BE49-F238E27FC236}">
                <a16:creationId xmlns:a16="http://schemas.microsoft.com/office/drawing/2014/main" id="{4424465E-1F7E-7D65-9895-520AB3C39CE3}"/>
              </a:ext>
            </a:extLst>
          </p:cNvPr>
          <p:cNvSpPr/>
          <p:nvPr/>
        </p:nvSpPr>
        <p:spPr>
          <a:xfrm>
            <a:off x="5501463" y="4936031"/>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2" name="文本框 141">
            <a:extLst>
              <a:ext uri="{FF2B5EF4-FFF2-40B4-BE49-F238E27FC236}">
                <a16:creationId xmlns:a16="http://schemas.microsoft.com/office/drawing/2014/main" id="{2FA03D20-8161-9305-83EB-892B024E1AB8}"/>
              </a:ext>
            </a:extLst>
          </p:cNvPr>
          <p:cNvSpPr txBox="1"/>
          <p:nvPr/>
        </p:nvSpPr>
        <p:spPr>
          <a:xfrm>
            <a:off x="5324470" y="4710528"/>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cxnSp>
        <p:nvCxnSpPr>
          <p:cNvPr id="143" name="直接连接符 142">
            <a:extLst>
              <a:ext uri="{FF2B5EF4-FFF2-40B4-BE49-F238E27FC236}">
                <a16:creationId xmlns:a16="http://schemas.microsoft.com/office/drawing/2014/main" id="{36636B69-19DB-54F3-562B-4DC577C52BAF}"/>
              </a:ext>
            </a:extLst>
          </p:cNvPr>
          <p:cNvCxnSpPr>
            <a:cxnSpLocks/>
            <a:stCxn id="145" idx="5"/>
            <a:endCxn id="144" idx="0"/>
          </p:cNvCxnSpPr>
          <p:nvPr/>
        </p:nvCxnSpPr>
        <p:spPr>
          <a:xfrm>
            <a:off x="7387461" y="4840920"/>
            <a:ext cx="29344" cy="202228"/>
          </a:xfrm>
          <a:prstGeom prst="line">
            <a:avLst/>
          </a:prstGeom>
        </p:spPr>
        <p:style>
          <a:lnRef idx="2">
            <a:schemeClr val="dk1"/>
          </a:lnRef>
          <a:fillRef idx="0">
            <a:schemeClr val="dk1"/>
          </a:fillRef>
          <a:effectRef idx="1">
            <a:schemeClr val="dk1"/>
          </a:effectRef>
          <a:fontRef idx="minor">
            <a:schemeClr val="tx1"/>
          </a:fontRef>
        </p:style>
      </p:cxnSp>
      <p:sp>
        <p:nvSpPr>
          <p:cNvPr id="144" name="椭圆 143">
            <a:extLst>
              <a:ext uri="{FF2B5EF4-FFF2-40B4-BE49-F238E27FC236}">
                <a16:creationId xmlns:a16="http://schemas.microsoft.com/office/drawing/2014/main" id="{0D4475AB-CE20-ABAD-77B1-EE54A132A931}"/>
              </a:ext>
            </a:extLst>
          </p:cNvPr>
          <p:cNvSpPr/>
          <p:nvPr/>
        </p:nvSpPr>
        <p:spPr>
          <a:xfrm>
            <a:off x="7352511" y="504314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45" name="椭圆 144">
            <a:extLst>
              <a:ext uri="{FF2B5EF4-FFF2-40B4-BE49-F238E27FC236}">
                <a16:creationId xmlns:a16="http://schemas.microsoft.com/office/drawing/2014/main" id="{206CD0D3-F0AE-9D79-6C1F-001DBB6920EF}"/>
              </a:ext>
            </a:extLst>
          </p:cNvPr>
          <p:cNvSpPr/>
          <p:nvPr/>
        </p:nvSpPr>
        <p:spPr>
          <a:xfrm>
            <a:off x="7277704" y="472506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46" name="文本框 145">
            <a:extLst>
              <a:ext uri="{FF2B5EF4-FFF2-40B4-BE49-F238E27FC236}">
                <a16:creationId xmlns:a16="http://schemas.microsoft.com/office/drawing/2014/main" id="{CC3B0BC3-13D1-B554-D6CE-DE967A1FD5EA}"/>
              </a:ext>
            </a:extLst>
          </p:cNvPr>
          <p:cNvSpPr txBox="1"/>
          <p:nvPr/>
        </p:nvSpPr>
        <p:spPr>
          <a:xfrm>
            <a:off x="7199839" y="46447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47" name="直接连接符 146">
            <a:extLst>
              <a:ext uri="{FF2B5EF4-FFF2-40B4-BE49-F238E27FC236}">
                <a16:creationId xmlns:a16="http://schemas.microsoft.com/office/drawing/2014/main" id="{539CB1C3-0050-5733-C556-88C08B1FA595}"/>
              </a:ext>
            </a:extLst>
          </p:cNvPr>
          <p:cNvCxnSpPr>
            <a:cxnSpLocks/>
            <a:stCxn id="151" idx="2"/>
            <a:endCxn id="148" idx="6"/>
          </p:cNvCxnSpPr>
          <p:nvPr/>
        </p:nvCxnSpPr>
        <p:spPr>
          <a:xfrm flipH="1">
            <a:off x="7574329" y="4867359"/>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48" name="椭圆 147">
            <a:extLst>
              <a:ext uri="{FF2B5EF4-FFF2-40B4-BE49-F238E27FC236}">
                <a16:creationId xmlns:a16="http://schemas.microsoft.com/office/drawing/2014/main" id="{C88E5ABC-82EA-3682-FAAA-E78B19833E91}"/>
              </a:ext>
            </a:extLst>
          </p:cNvPr>
          <p:cNvSpPr/>
          <p:nvPr/>
        </p:nvSpPr>
        <p:spPr>
          <a:xfrm>
            <a:off x="7496357" y="483563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9" name="直接连接符 148">
            <a:extLst>
              <a:ext uri="{FF2B5EF4-FFF2-40B4-BE49-F238E27FC236}">
                <a16:creationId xmlns:a16="http://schemas.microsoft.com/office/drawing/2014/main" id="{5D9AF9FA-5E87-043D-CECF-6EEA756779C2}"/>
              </a:ext>
            </a:extLst>
          </p:cNvPr>
          <p:cNvCxnSpPr>
            <a:cxnSpLocks/>
            <a:stCxn id="151" idx="0"/>
            <a:endCxn id="150" idx="5"/>
          </p:cNvCxnSpPr>
          <p:nvPr/>
        </p:nvCxnSpPr>
        <p:spPr>
          <a:xfrm flipH="1" flipV="1">
            <a:off x="7613256" y="4764066"/>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50" name="椭圆 149">
            <a:extLst>
              <a:ext uri="{FF2B5EF4-FFF2-40B4-BE49-F238E27FC236}">
                <a16:creationId xmlns:a16="http://schemas.microsoft.com/office/drawing/2014/main" id="{038044B2-7FFE-B231-EDBE-B312AF114F16}"/>
              </a:ext>
            </a:extLst>
          </p:cNvPr>
          <p:cNvSpPr/>
          <p:nvPr/>
        </p:nvSpPr>
        <p:spPr>
          <a:xfrm>
            <a:off x="7546703" y="469751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a:extLst>
              <a:ext uri="{FF2B5EF4-FFF2-40B4-BE49-F238E27FC236}">
                <a16:creationId xmlns:a16="http://schemas.microsoft.com/office/drawing/2014/main" id="{398A59CB-6E03-104E-3170-ED93FEC867FC}"/>
              </a:ext>
            </a:extLst>
          </p:cNvPr>
          <p:cNvSpPr/>
          <p:nvPr/>
        </p:nvSpPr>
        <p:spPr>
          <a:xfrm>
            <a:off x="7661773" y="482837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2" name="直接连接符 151">
            <a:extLst>
              <a:ext uri="{FF2B5EF4-FFF2-40B4-BE49-F238E27FC236}">
                <a16:creationId xmlns:a16="http://schemas.microsoft.com/office/drawing/2014/main" id="{3A5AB063-39C5-2F49-12E2-F5B72796A416}"/>
              </a:ext>
            </a:extLst>
          </p:cNvPr>
          <p:cNvCxnSpPr>
            <a:cxnSpLocks/>
            <a:stCxn id="148" idx="4"/>
            <a:endCxn id="144" idx="7"/>
          </p:cNvCxnSpPr>
          <p:nvPr/>
        </p:nvCxnSpPr>
        <p:spPr>
          <a:xfrm flipH="1">
            <a:off x="7462268" y="4913602"/>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53" name="直接连接符 152">
            <a:extLst>
              <a:ext uri="{FF2B5EF4-FFF2-40B4-BE49-F238E27FC236}">
                <a16:creationId xmlns:a16="http://schemas.microsoft.com/office/drawing/2014/main" id="{13A69AE3-5690-9240-FB2F-078774080CAD}"/>
              </a:ext>
            </a:extLst>
          </p:cNvPr>
          <p:cNvCxnSpPr>
            <a:cxnSpLocks/>
            <a:stCxn id="150" idx="2"/>
            <a:endCxn id="145" idx="7"/>
          </p:cNvCxnSpPr>
          <p:nvPr/>
        </p:nvCxnSpPr>
        <p:spPr>
          <a:xfrm flipH="1">
            <a:off x="7387461" y="4736499"/>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54" name="椭圆 153">
            <a:extLst>
              <a:ext uri="{FF2B5EF4-FFF2-40B4-BE49-F238E27FC236}">
                <a16:creationId xmlns:a16="http://schemas.microsoft.com/office/drawing/2014/main" id="{60F6DC17-918D-2DE6-9BFE-BA1030F86EB0}"/>
              </a:ext>
            </a:extLst>
          </p:cNvPr>
          <p:cNvSpPr/>
          <p:nvPr/>
        </p:nvSpPr>
        <p:spPr>
          <a:xfrm>
            <a:off x="7629506" y="503888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55" name="直接连接符 154">
            <a:extLst>
              <a:ext uri="{FF2B5EF4-FFF2-40B4-BE49-F238E27FC236}">
                <a16:creationId xmlns:a16="http://schemas.microsoft.com/office/drawing/2014/main" id="{BEA6B372-143B-029D-C33E-BF94F41A3BC3}"/>
              </a:ext>
            </a:extLst>
          </p:cNvPr>
          <p:cNvCxnSpPr>
            <a:cxnSpLocks/>
            <a:stCxn id="151" idx="4"/>
            <a:endCxn id="154" idx="0"/>
          </p:cNvCxnSpPr>
          <p:nvPr/>
        </p:nvCxnSpPr>
        <p:spPr>
          <a:xfrm flipH="1">
            <a:off x="7693800" y="4906345"/>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56" name="文本框 155">
            <a:extLst>
              <a:ext uri="{FF2B5EF4-FFF2-40B4-BE49-F238E27FC236}">
                <a16:creationId xmlns:a16="http://schemas.microsoft.com/office/drawing/2014/main" id="{36146D60-751F-1BBD-3769-B03CAB11713E}"/>
              </a:ext>
            </a:extLst>
          </p:cNvPr>
          <p:cNvSpPr txBox="1"/>
          <p:nvPr/>
        </p:nvSpPr>
        <p:spPr>
          <a:xfrm>
            <a:off x="7292692" y="498780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57" name="直接连接符 156">
            <a:extLst>
              <a:ext uri="{FF2B5EF4-FFF2-40B4-BE49-F238E27FC236}">
                <a16:creationId xmlns:a16="http://schemas.microsoft.com/office/drawing/2014/main" id="{E1F31DEE-CE54-863A-64F8-EC9D0541F5EA}"/>
              </a:ext>
            </a:extLst>
          </p:cNvPr>
          <p:cNvCxnSpPr>
            <a:cxnSpLocks/>
            <a:stCxn id="154" idx="2"/>
            <a:endCxn id="144" idx="5"/>
          </p:cNvCxnSpPr>
          <p:nvPr/>
        </p:nvCxnSpPr>
        <p:spPr>
          <a:xfrm flipH="1">
            <a:off x="7462268" y="5106752"/>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58" name="文本框 157">
            <a:extLst>
              <a:ext uri="{FF2B5EF4-FFF2-40B4-BE49-F238E27FC236}">
                <a16:creationId xmlns:a16="http://schemas.microsoft.com/office/drawing/2014/main" id="{FCF35948-A88A-C43E-257B-CDB21F29AB58}"/>
              </a:ext>
            </a:extLst>
          </p:cNvPr>
          <p:cNvSpPr txBox="1"/>
          <p:nvPr/>
        </p:nvSpPr>
        <p:spPr>
          <a:xfrm>
            <a:off x="7112084" y="5130277"/>
            <a:ext cx="83067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node</a:t>
            </a:r>
            <a:endParaRPr lang="zh-CN" altLang="en-US" sz="1200" dirty="0">
              <a:latin typeface="Times New Roman" panose="02020603050405020304" pitchFamily="18" charset="0"/>
              <a:cs typeface="Times New Roman" panose="02020603050405020304" pitchFamily="18" charset="0"/>
            </a:endParaRPr>
          </a:p>
        </p:txBody>
      </p:sp>
      <p:cxnSp>
        <p:nvCxnSpPr>
          <p:cNvPr id="159" name="直接箭头连接符 158">
            <a:extLst>
              <a:ext uri="{FF2B5EF4-FFF2-40B4-BE49-F238E27FC236}">
                <a16:creationId xmlns:a16="http://schemas.microsoft.com/office/drawing/2014/main" id="{C3C017AA-CF3A-EBE0-41C0-2567C299FFDC}"/>
              </a:ext>
            </a:extLst>
          </p:cNvPr>
          <p:cNvCxnSpPr>
            <a:cxnSpLocks/>
          </p:cNvCxnSpPr>
          <p:nvPr/>
        </p:nvCxnSpPr>
        <p:spPr>
          <a:xfrm>
            <a:off x="7482506" y="5393358"/>
            <a:ext cx="0" cy="321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0" name="文本框 159">
            <a:extLst>
              <a:ext uri="{FF2B5EF4-FFF2-40B4-BE49-F238E27FC236}">
                <a16:creationId xmlns:a16="http://schemas.microsoft.com/office/drawing/2014/main" id="{72362026-8137-9F6A-2076-FF6E4D57B2BD}"/>
              </a:ext>
            </a:extLst>
          </p:cNvPr>
          <p:cNvSpPr txBox="1"/>
          <p:nvPr/>
        </p:nvSpPr>
        <p:spPr>
          <a:xfrm>
            <a:off x="7431547" y="5307884"/>
            <a:ext cx="94363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Activated </a:t>
            </a:r>
          </a:p>
          <a:p>
            <a:pPr algn="ctr"/>
            <a:r>
              <a:rPr lang="en-US" altLang="zh-CN" sz="1200" dirty="0">
                <a:latin typeface="Times New Roman" panose="02020603050405020304" pitchFamily="18" charset="0"/>
                <a:cs typeface="Times New Roman" panose="02020603050405020304" pitchFamily="18" charset="0"/>
              </a:rPr>
              <a:t>prompt</a:t>
            </a:r>
          </a:p>
        </p:txBody>
      </p:sp>
      <p:cxnSp>
        <p:nvCxnSpPr>
          <p:cNvPr id="161" name="连接符: 肘形 160">
            <a:extLst>
              <a:ext uri="{FF2B5EF4-FFF2-40B4-BE49-F238E27FC236}">
                <a16:creationId xmlns:a16="http://schemas.microsoft.com/office/drawing/2014/main" id="{54C16DDB-8C23-90C0-B70A-7E65E81634D7}"/>
              </a:ext>
            </a:extLst>
          </p:cNvPr>
          <p:cNvCxnSpPr>
            <a:cxnSpLocks/>
            <a:stCxn id="172" idx="0"/>
          </p:cNvCxnSpPr>
          <p:nvPr/>
        </p:nvCxnSpPr>
        <p:spPr>
          <a:xfrm rot="16200000" flipV="1">
            <a:off x="7476685" y="3726312"/>
            <a:ext cx="103794" cy="2105405"/>
          </a:xfrm>
          <a:prstGeom prst="bentConnector3">
            <a:avLst>
              <a:gd name="adj1" fmla="val 50273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162" name="文本框 161">
            <a:extLst>
              <a:ext uri="{FF2B5EF4-FFF2-40B4-BE49-F238E27FC236}">
                <a16:creationId xmlns:a16="http://schemas.microsoft.com/office/drawing/2014/main" id="{C2AE4688-01E1-EEDC-F709-1899B36A0907}"/>
              </a:ext>
            </a:extLst>
          </p:cNvPr>
          <p:cNvSpPr txBox="1"/>
          <p:nvPr/>
        </p:nvSpPr>
        <p:spPr>
          <a:xfrm>
            <a:off x="6552199" y="5746787"/>
            <a:ext cx="2182008"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Hard node is correctly classified</a:t>
            </a:r>
          </a:p>
          <a:p>
            <a:pPr algn="ctr"/>
            <a:r>
              <a:rPr lang="en-US" altLang="zh-CN" sz="1200" dirty="0">
                <a:solidFill>
                  <a:srgbClr val="00B050"/>
                </a:solidFill>
                <a:latin typeface="Times New Roman" panose="02020603050405020304" pitchFamily="18" charset="0"/>
                <a:cs typeface="Times New Roman" panose="02020603050405020304" pitchFamily="18" charset="0"/>
              </a:rPr>
              <a:t>Correct results</a:t>
            </a:r>
          </a:p>
        </p:txBody>
      </p:sp>
      <p:sp>
        <p:nvSpPr>
          <p:cNvPr id="163" name="矩形 162">
            <a:extLst>
              <a:ext uri="{FF2B5EF4-FFF2-40B4-BE49-F238E27FC236}">
                <a16:creationId xmlns:a16="http://schemas.microsoft.com/office/drawing/2014/main" id="{95AB13F5-CE49-3F8A-2EA5-76C9B3FA8594}"/>
              </a:ext>
            </a:extLst>
          </p:cNvPr>
          <p:cNvSpPr/>
          <p:nvPr/>
        </p:nvSpPr>
        <p:spPr>
          <a:xfrm>
            <a:off x="6612787" y="5755651"/>
            <a:ext cx="2050654" cy="441458"/>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D19E4EA2-C1D0-8860-C8D0-745B6479F73D}"/>
              </a:ext>
            </a:extLst>
          </p:cNvPr>
          <p:cNvSpPr/>
          <p:nvPr/>
        </p:nvSpPr>
        <p:spPr>
          <a:xfrm>
            <a:off x="6999183" y="3469188"/>
            <a:ext cx="1471102" cy="3740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5" name="直接连接符 164">
            <a:extLst>
              <a:ext uri="{FF2B5EF4-FFF2-40B4-BE49-F238E27FC236}">
                <a16:creationId xmlns:a16="http://schemas.microsoft.com/office/drawing/2014/main" id="{2C70D10C-ECB3-4242-EBB8-A9BD1241C2F6}"/>
              </a:ext>
            </a:extLst>
          </p:cNvPr>
          <p:cNvCxnSpPr>
            <a:cxnSpLocks/>
            <a:stCxn id="52" idx="2"/>
            <a:endCxn id="64" idx="7"/>
          </p:cNvCxnSpPr>
          <p:nvPr/>
        </p:nvCxnSpPr>
        <p:spPr>
          <a:xfrm flipH="1">
            <a:off x="4098162" y="2990399"/>
            <a:ext cx="156860" cy="29548"/>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166" name="文本框 165">
            <a:extLst>
              <a:ext uri="{FF2B5EF4-FFF2-40B4-BE49-F238E27FC236}">
                <a16:creationId xmlns:a16="http://schemas.microsoft.com/office/drawing/2014/main" id="{45EB700A-667F-24BF-C5EA-D5FCC5C0F2E3}"/>
              </a:ext>
            </a:extLst>
          </p:cNvPr>
          <p:cNvSpPr txBox="1"/>
          <p:nvPr/>
        </p:nvSpPr>
        <p:spPr>
          <a:xfrm>
            <a:off x="5870956" y="3379700"/>
            <a:ext cx="945837"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(V</a:t>
            </a:r>
            <a:r>
              <a:rPr lang="en-US" altLang="zh-CN" sz="1200" b="0" i="0" dirty="0">
                <a:solidFill>
                  <a:srgbClr val="FF0000"/>
                </a:solidFill>
                <a:effectLst/>
                <a:latin typeface="Times New Roman" panose="02020603050405020304" pitchFamily="18" charset="0"/>
                <a:cs typeface="Times New Roman" panose="02020603050405020304" pitchFamily="18" charset="0"/>
              </a:rPr>
              <a:t>ulnerable)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pic>
        <p:nvPicPr>
          <p:cNvPr id="167" name="图片 166">
            <a:extLst>
              <a:ext uri="{FF2B5EF4-FFF2-40B4-BE49-F238E27FC236}">
                <a16:creationId xmlns:a16="http://schemas.microsoft.com/office/drawing/2014/main" id="{74C46127-C662-8D95-455E-55427779D5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7349" y="1576381"/>
            <a:ext cx="275360" cy="252413"/>
          </a:xfrm>
          <a:prstGeom prst="rect">
            <a:avLst/>
          </a:prstGeom>
        </p:spPr>
      </p:pic>
      <p:sp>
        <p:nvSpPr>
          <p:cNvPr id="168" name="文本框 167">
            <a:extLst>
              <a:ext uri="{FF2B5EF4-FFF2-40B4-BE49-F238E27FC236}">
                <a16:creationId xmlns:a16="http://schemas.microsoft.com/office/drawing/2014/main" id="{EB61C079-26F2-1574-5049-90DB3A3A3A47}"/>
              </a:ext>
            </a:extLst>
          </p:cNvPr>
          <p:cNvSpPr txBox="1"/>
          <p:nvPr/>
        </p:nvSpPr>
        <p:spPr>
          <a:xfrm>
            <a:off x="2176503" y="1785291"/>
            <a:ext cx="72659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Positive</a:t>
            </a:r>
            <a:endParaRPr lang="zh-CN" altLang="en-US" sz="1200" dirty="0">
              <a:latin typeface="Times New Roman" panose="02020603050405020304" pitchFamily="18" charset="0"/>
              <a:cs typeface="Times New Roman" panose="02020603050405020304" pitchFamily="18" charset="0"/>
            </a:endParaRPr>
          </a:p>
        </p:txBody>
      </p:sp>
      <p:sp>
        <p:nvSpPr>
          <p:cNvPr id="169" name="文本框 168">
            <a:extLst>
              <a:ext uri="{FF2B5EF4-FFF2-40B4-BE49-F238E27FC236}">
                <a16:creationId xmlns:a16="http://schemas.microsoft.com/office/drawing/2014/main" id="{4D114C01-07C4-EDB8-0B43-B43F96787F31}"/>
              </a:ext>
            </a:extLst>
          </p:cNvPr>
          <p:cNvSpPr txBox="1"/>
          <p:nvPr/>
        </p:nvSpPr>
        <p:spPr>
          <a:xfrm>
            <a:off x="2170422" y="1942430"/>
            <a:ext cx="75940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N</a:t>
            </a:r>
            <a:r>
              <a:rPr lang="zh-CN" altLang="en-US" sz="1200" dirty="0">
                <a:latin typeface="Times New Roman" panose="02020603050405020304" pitchFamily="18" charset="0"/>
                <a:cs typeface="Times New Roman" panose="02020603050405020304" pitchFamily="18" charset="0"/>
              </a:rPr>
              <a:t>egative</a:t>
            </a:r>
          </a:p>
        </p:txBody>
      </p:sp>
      <p:pic>
        <p:nvPicPr>
          <p:cNvPr id="170" name="图片 169">
            <a:extLst>
              <a:ext uri="{FF2B5EF4-FFF2-40B4-BE49-F238E27FC236}">
                <a16:creationId xmlns:a16="http://schemas.microsoft.com/office/drawing/2014/main" id="{2CB0DFDD-CEFE-7C3D-2815-B47B1737D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5938" y="2714414"/>
            <a:ext cx="275360" cy="252413"/>
          </a:xfrm>
          <a:prstGeom prst="rect">
            <a:avLst/>
          </a:prstGeom>
        </p:spPr>
      </p:pic>
      <p:sp>
        <p:nvSpPr>
          <p:cNvPr id="171" name="文本框 170">
            <a:extLst>
              <a:ext uri="{FF2B5EF4-FFF2-40B4-BE49-F238E27FC236}">
                <a16:creationId xmlns:a16="http://schemas.microsoft.com/office/drawing/2014/main" id="{A612CB30-A723-4676-FC6C-AB38751C6E92}"/>
              </a:ext>
            </a:extLst>
          </p:cNvPr>
          <p:cNvSpPr txBox="1"/>
          <p:nvPr/>
        </p:nvSpPr>
        <p:spPr>
          <a:xfrm flipH="1">
            <a:off x="4178137" y="2848761"/>
            <a:ext cx="280338"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pic>
        <p:nvPicPr>
          <p:cNvPr id="172" name="图片 171">
            <a:extLst>
              <a:ext uri="{FF2B5EF4-FFF2-40B4-BE49-F238E27FC236}">
                <a16:creationId xmlns:a16="http://schemas.microsoft.com/office/drawing/2014/main" id="{DFD2C200-A494-7509-2871-22EBF508A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8129" y="4830912"/>
            <a:ext cx="386309" cy="386309"/>
          </a:xfrm>
          <a:prstGeom prst="rect">
            <a:avLst/>
          </a:prstGeom>
        </p:spPr>
      </p:pic>
      <p:sp>
        <p:nvSpPr>
          <p:cNvPr id="173" name="文本框 172">
            <a:extLst>
              <a:ext uri="{FF2B5EF4-FFF2-40B4-BE49-F238E27FC236}">
                <a16:creationId xmlns:a16="http://schemas.microsoft.com/office/drawing/2014/main" id="{F4F00823-0DF6-2B24-0444-34991BFAC664}"/>
              </a:ext>
            </a:extLst>
          </p:cNvPr>
          <p:cNvSpPr txBox="1"/>
          <p:nvPr/>
        </p:nvSpPr>
        <p:spPr>
          <a:xfrm>
            <a:off x="6482331" y="2802587"/>
            <a:ext cx="184731" cy="369332"/>
          </a:xfrm>
          <a:prstGeom prst="rect">
            <a:avLst/>
          </a:prstGeom>
          <a:noFill/>
        </p:spPr>
        <p:txBody>
          <a:bodyPr wrap="none" rtlCol="0">
            <a:spAutoFit/>
          </a:bodyPr>
          <a:lstStyle/>
          <a:p>
            <a:endParaRPr lang="zh-CN" altLang="en-US" dirty="0"/>
          </a:p>
        </p:txBody>
      </p:sp>
      <p:pic>
        <p:nvPicPr>
          <p:cNvPr id="174" name="图片 173">
            <a:extLst>
              <a:ext uri="{FF2B5EF4-FFF2-40B4-BE49-F238E27FC236}">
                <a16:creationId xmlns:a16="http://schemas.microsoft.com/office/drawing/2014/main" id="{62EBB992-1D52-146B-4086-80496AF45D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7882" y="4503802"/>
            <a:ext cx="974564" cy="1045681"/>
          </a:xfrm>
          <a:prstGeom prst="rect">
            <a:avLst/>
          </a:prstGeom>
        </p:spPr>
      </p:pic>
      <p:pic>
        <p:nvPicPr>
          <p:cNvPr id="175" name="图片 174">
            <a:extLst>
              <a:ext uri="{FF2B5EF4-FFF2-40B4-BE49-F238E27FC236}">
                <a16:creationId xmlns:a16="http://schemas.microsoft.com/office/drawing/2014/main" id="{A1CD9F6B-7F00-6171-7B79-CFE7667CAA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4532" y="5638827"/>
            <a:ext cx="280916" cy="280916"/>
          </a:xfrm>
          <a:prstGeom prst="rect">
            <a:avLst/>
          </a:prstGeom>
        </p:spPr>
      </p:pic>
      <p:pic>
        <p:nvPicPr>
          <p:cNvPr id="176" name="图片 175">
            <a:extLst>
              <a:ext uri="{FF2B5EF4-FFF2-40B4-BE49-F238E27FC236}">
                <a16:creationId xmlns:a16="http://schemas.microsoft.com/office/drawing/2014/main" id="{3FFCAD3E-2107-0D7C-D36E-55EEA476E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3048" y="4639603"/>
            <a:ext cx="476355" cy="476355"/>
          </a:xfrm>
          <a:prstGeom prst="rect">
            <a:avLst/>
          </a:prstGeom>
        </p:spPr>
      </p:pic>
      <p:sp>
        <p:nvSpPr>
          <p:cNvPr id="177" name="文本框 176">
            <a:extLst>
              <a:ext uri="{FF2B5EF4-FFF2-40B4-BE49-F238E27FC236}">
                <a16:creationId xmlns:a16="http://schemas.microsoft.com/office/drawing/2014/main" id="{4A919C0D-382F-A102-0E54-B25297B34E26}"/>
              </a:ext>
            </a:extLst>
          </p:cNvPr>
          <p:cNvSpPr txBox="1"/>
          <p:nvPr/>
        </p:nvSpPr>
        <p:spPr>
          <a:xfrm>
            <a:off x="1897762" y="5115958"/>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78" name="箭头: 右 177">
            <a:extLst>
              <a:ext uri="{FF2B5EF4-FFF2-40B4-BE49-F238E27FC236}">
                <a16:creationId xmlns:a16="http://schemas.microsoft.com/office/drawing/2014/main" id="{19E74E2F-49A1-CE52-DA80-80EB6848B8EC}"/>
              </a:ext>
            </a:extLst>
          </p:cNvPr>
          <p:cNvSpPr/>
          <p:nvPr/>
        </p:nvSpPr>
        <p:spPr>
          <a:xfrm>
            <a:off x="2510418" y="4923343"/>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9" name="文本框 178">
            <a:extLst>
              <a:ext uri="{FF2B5EF4-FFF2-40B4-BE49-F238E27FC236}">
                <a16:creationId xmlns:a16="http://schemas.microsoft.com/office/drawing/2014/main" id="{190E13B0-65C2-812C-AA72-F30FA8A29F2E}"/>
              </a:ext>
            </a:extLst>
          </p:cNvPr>
          <p:cNvSpPr txBox="1"/>
          <p:nvPr/>
        </p:nvSpPr>
        <p:spPr>
          <a:xfrm>
            <a:off x="2249765" y="4510913"/>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pic>
        <p:nvPicPr>
          <p:cNvPr id="180" name="图片 179">
            <a:extLst>
              <a:ext uri="{FF2B5EF4-FFF2-40B4-BE49-F238E27FC236}">
                <a16:creationId xmlns:a16="http://schemas.microsoft.com/office/drawing/2014/main" id="{6F53F75F-9016-BFDA-07DC-4C5C04DEAF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28581" y="5656956"/>
            <a:ext cx="283597" cy="250874"/>
          </a:xfrm>
          <a:prstGeom prst="rect">
            <a:avLst/>
          </a:prstGeom>
        </p:spPr>
      </p:pic>
      <p:pic>
        <p:nvPicPr>
          <p:cNvPr id="181" name="图片 180">
            <a:extLst>
              <a:ext uri="{FF2B5EF4-FFF2-40B4-BE49-F238E27FC236}">
                <a16:creationId xmlns:a16="http://schemas.microsoft.com/office/drawing/2014/main" id="{4118A66A-AA51-94E9-0AAF-C4F20F70AC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13182" y="2275742"/>
            <a:ext cx="1036762" cy="1112418"/>
          </a:xfrm>
          <a:prstGeom prst="rect">
            <a:avLst/>
          </a:prstGeom>
        </p:spPr>
      </p:pic>
      <p:sp>
        <p:nvSpPr>
          <p:cNvPr id="182" name="文本框 181">
            <a:extLst>
              <a:ext uri="{FF2B5EF4-FFF2-40B4-BE49-F238E27FC236}">
                <a16:creationId xmlns:a16="http://schemas.microsoft.com/office/drawing/2014/main" id="{FA3222EF-F0A5-136B-5022-ECC9862B2343}"/>
              </a:ext>
            </a:extLst>
          </p:cNvPr>
          <p:cNvSpPr txBox="1"/>
          <p:nvPr/>
        </p:nvSpPr>
        <p:spPr>
          <a:xfrm>
            <a:off x="3202434" y="4961502"/>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83" name="文本框 182">
            <a:extLst>
              <a:ext uri="{FF2B5EF4-FFF2-40B4-BE49-F238E27FC236}">
                <a16:creationId xmlns:a16="http://schemas.microsoft.com/office/drawing/2014/main" id="{FAB09415-1B18-2389-026B-0B6272315A3A}"/>
              </a:ext>
            </a:extLst>
          </p:cNvPr>
          <p:cNvSpPr txBox="1"/>
          <p:nvPr/>
        </p:nvSpPr>
        <p:spPr>
          <a:xfrm>
            <a:off x="3619642" y="505793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84" name="文本框 183">
            <a:extLst>
              <a:ext uri="{FF2B5EF4-FFF2-40B4-BE49-F238E27FC236}">
                <a16:creationId xmlns:a16="http://schemas.microsoft.com/office/drawing/2014/main" id="{D78DFBBF-A035-8314-96C1-3D48974F2F4E}"/>
              </a:ext>
            </a:extLst>
          </p:cNvPr>
          <p:cNvSpPr txBox="1"/>
          <p:nvPr/>
        </p:nvSpPr>
        <p:spPr>
          <a:xfrm>
            <a:off x="3201983" y="5191842"/>
            <a:ext cx="211982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Learn prompts for verification</a:t>
            </a:r>
            <a:endParaRPr lang="zh-CN" altLang="en-US" sz="1200" dirty="0">
              <a:latin typeface="Times New Roman" panose="02020603050405020304" pitchFamily="18" charset="0"/>
              <a:cs typeface="Times New Roman" panose="02020603050405020304" pitchFamily="18" charset="0"/>
            </a:endParaRPr>
          </a:p>
        </p:txBody>
      </p:sp>
      <p:pic>
        <p:nvPicPr>
          <p:cNvPr id="185" name="图片 184">
            <a:extLst>
              <a:ext uri="{FF2B5EF4-FFF2-40B4-BE49-F238E27FC236}">
                <a16:creationId xmlns:a16="http://schemas.microsoft.com/office/drawing/2014/main" id="{095594B5-15A3-A72E-8264-CF318F816A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24355" y="5937317"/>
            <a:ext cx="276999" cy="276999"/>
          </a:xfrm>
          <a:prstGeom prst="rect">
            <a:avLst/>
          </a:prstGeom>
        </p:spPr>
      </p:pic>
      <p:pic>
        <p:nvPicPr>
          <p:cNvPr id="186" name="图片 185">
            <a:extLst>
              <a:ext uri="{FF2B5EF4-FFF2-40B4-BE49-F238E27FC236}">
                <a16:creationId xmlns:a16="http://schemas.microsoft.com/office/drawing/2014/main" id="{40AD6F1B-D597-F04D-1E13-A78426A709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39164" y="3605768"/>
            <a:ext cx="225338" cy="225338"/>
          </a:xfrm>
          <a:prstGeom prst="rect">
            <a:avLst/>
          </a:prstGeom>
        </p:spPr>
      </p:pic>
    </p:spTree>
    <p:extLst>
      <p:ext uri="{BB962C8B-B14F-4D97-AF65-F5344CB8AC3E}">
        <p14:creationId xmlns:p14="http://schemas.microsoft.com/office/powerpoint/2010/main" val="25536395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AC6B-25DB-D3D6-DBF5-1758C80EAEEB}"/>
            </a:ext>
          </a:extLst>
        </p:cNvPr>
        <p:cNvGrpSpPr/>
        <p:nvPr/>
      </p:nvGrpSpPr>
      <p:grpSpPr>
        <a:xfrm>
          <a:off x="0" y="0"/>
          <a:ext cx="0" cy="0"/>
          <a:chOff x="0" y="0"/>
          <a:chExt cx="0" cy="0"/>
        </a:xfrm>
      </p:grpSpPr>
      <p:sp>
        <p:nvSpPr>
          <p:cNvPr id="528" name="矩形 527">
            <a:extLst>
              <a:ext uri="{FF2B5EF4-FFF2-40B4-BE49-F238E27FC236}">
                <a16:creationId xmlns:a16="http://schemas.microsoft.com/office/drawing/2014/main" id="{1493E857-5072-0A01-8DA4-36173E1709E2}"/>
              </a:ext>
            </a:extLst>
          </p:cNvPr>
          <p:cNvSpPr/>
          <p:nvPr/>
        </p:nvSpPr>
        <p:spPr>
          <a:xfrm>
            <a:off x="1692317" y="2937593"/>
            <a:ext cx="7159571" cy="2793912"/>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5" name="矩形 524">
            <a:extLst>
              <a:ext uri="{FF2B5EF4-FFF2-40B4-BE49-F238E27FC236}">
                <a16:creationId xmlns:a16="http://schemas.microsoft.com/office/drawing/2014/main" id="{8C4E165F-4D39-67A1-7FCC-CBA4EF6C8171}"/>
              </a:ext>
            </a:extLst>
          </p:cNvPr>
          <p:cNvSpPr/>
          <p:nvPr/>
        </p:nvSpPr>
        <p:spPr>
          <a:xfrm>
            <a:off x="1703280" y="565807"/>
            <a:ext cx="7148608" cy="2373095"/>
          </a:xfrm>
          <a:prstGeom prst="rect">
            <a:avLst/>
          </a:prstGeom>
          <a:solidFill>
            <a:srgbClr val="FBE6CC"/>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5F11CD85-8820-1230-6F1A-BEC77B0A6B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974" y="1383583"/>
            <a:ext cx="476355" cy="476355"/>
          </a:xfrm>
          <a:prstGeom prst="rect">
            <a:avLst/>
          </a:prstGeom>
        </p:spPr>
      </p:pic>
      <p:sp>
        <p:nvSpPr>
          <p:cNvPr id="8" name="箭头: 右 7">
            <a:extLst>
              <a:ext uri="{FF2B5EF4-FFF2-40B4-BE49-F238E27FC236}">
                <a16:creationId xmlns:a16="http://schemas.microsoft.com/office/drawing/2014/main" id="{AF09CDE5-6184-5BAD-79CB-620003B585DE}"/>
              </a:ext>
            </a:extLst>
          </p:cNvPr>
          <p:cNvSpPr/>
          <p:nvPr/>
        </p:nvSpPr>
        <p:spPr>
          <a:xfrm>
            <a:off x="2370077" y="1746382"/>
            <a:ext cx="432292" cy="206705"/>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94FA1DC1-9465-5881-A982-FF0190BCF7A3}"/>
              </a:ext>
            </a:extLst>
          </p:cNvPr>
          <p:cNvSpPr txBox="1"/>
          <p:nvPr/>
        </p:nvSpPr>
        <p:spPr>
          <a:xfrm>
            <a:off x="2134481" y="1334940"/>
            <a:ext cx="898003"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Ownership </a:t>
            </a:r>
          </a:p>
          <a:p>
            <a:pPr algn="ctr"/>
            <a:r>
              <a:rPr lang="en-US" altLang="zh-CN" sz="1200" dirty="0">
                <a:latin typeface="Times New Roman" panose="02020603050405020304" pitchFamily="18" charset="0"/>
                <a:cs typeface="Times New Roman" panose="02020603050405020304" pitchFamily="18" charset="0"/>
              </a:rPr>
              <a:t>protection</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1C9E80F4-71DF-09F3-97C2-1636B5AA02A2}"/>
              </a:ext>
            </a:extLst>
          </p:cNvPr>
          <p:cNvSpPr/>
          <p:nvPr/>
        </p:nvSpPr>
        <p:spPr>
          <a:xfrm>
            <a:off x="2986679" y="887986"/>
            <a:ext cx="2295545" cy="1832163"/>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5957D1B3-0984-D807-C0DE-56A6F7098A67}"/>
              </a:ext>
            </a:extLst>
          </p:cNvPr>
          <p:cNvSpPr txBox="1"/>
          <p:nvPr/>
        </p:nvSpPr>
        <p:spPr>
          <a:xfrm>
            <a:off x="5137479" y="1440261"/>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9178BD6D-AD7B-D2C5-2226-4B5A9CC5AE3E}"/>
              </a:ext>
            </a:extLst>
          </p:cNvPr>
          <p:cNvSpPr txBox="1"/>
          <p:nvPr/>
        </p:nvSpPr>
        <p:spPr>
          <a:xfrm>
            <a:off x="6504093" y="135957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C72D0359-F491-6C83-E0C8-CEE691CC3F0F}"/>
              </a:ext>
            </a:extLst>
          </p:cNvPr>
          <p:cNvSpPr/>
          <p:nvPr/>
        </p:nvSpPr>
        <p:spPr>
          <a:xfrm>
            <a:off x="5317091" y="1669227"/>
            <a:ext cx="411627" cy="190782"/>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D3B2A74C-A5B8-4E7E-1013-270B0EEEF8F7}"/>
              </a:ext>
            </a:extLst>
          </p:cNvPr>
          <p:cNvSpPr/>
          <p:nvPr/>
        </p:nvSpPr>
        <p:spPr>
          <a:xfrm>
            <a:off x="6821657" y="160839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文本框 106">
            <a:extLst>
              <a:ext uri="{FF2B5EF4-FFF2-40B4-BE49-F238E27FC236}">
                <a16:creationId xmlns:a16="http://schemas.microsoft.com/office/drawing/2014/main" id="{EB93C5C5-0C23-D2B4-0E49-7848AB6979AA}"/>
              </a:ext>
            </a:extLst>
          </p:cNvPr>
          <p:cNvSpPr txBox="1"/>
          <p:nvPr/>
        </p:nvSpPr>
        <p:spPr>
          <a:xfrm>
            <a:off x="5146108" y="2092818"/>
            <a:ext cx="1963870" cy="646331"/>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Model with </a:t>
            </a:r>
          </a:p>
          <a:p>
            <a:pPr algn="ctr"/>
            <a:r>
              <a:rPr lang="en-US" altLang="zh-CN" sz="1200" dirty="0">
                <a:latin typeface="Times New Roman" panose="02020603050405020304" pitchFamily="18" charset="0"/>
                <a:cs typeface="Times New Roman" panose="02020603050405020304" pitchFamily="18" charset="0"/>
              </a:rPr>
              <a:t>backdoor</a:t>
            </a:r>
          </a:p>
          <a:p>
            <a:pPr algn="ctr"/>
            <a:r>
              <a:rPr lang="en-US" altLang="zh-CN" sz="1200" dirty="0">
                <a:solidFill>
                  <a:srgbClr val="FF0000"/>
                </a:solidFill>
                <a:latin typeface="Times New Roman" panose="02020603050405020304" pitchFamily="18" charset="0"/>
                <a:cs typeface="Times New Roman" panose="02020603050405020304" pitchFamily="18" charset="0"/>
              </a:rPr>
              <a:t>(Vulnerable)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112" name="箭头: 右 111">
            <a:extLst>
              <a:ext uri="{FF2B5EF4-FFF2-40B4-BE49-F238E27FC236}">
                <a16:creationId xmlns:a16="http://schemas.microsoft.com/office/drawing/2014/main" id="{A0A5F09D-FE99-873A-4319-CDFD27A44C63}"/>
              </a:ext>
            </a:extLst>
          </p:cNvPr>
          <p:cNvSpPr/>
          <p:nvPr/>
        </p:nvSpPr>
        <p:spPr>
          <a:xfrm>
            <a:off x="7860977" y="161244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10534EF4-A33A-926F-A700-BA7192CA95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2453" y="1570367"/>
            <a:ext cx="386309" cy="386309"/>
          </a:xfrm>
          <a:prstGeom prst="rect">
            <a:avLst/>
          </a:prstGeom>
        </p:spPr>
      </p:pic>
      <p:sp>
        <p:nvSpPr>
          <p:cNvPr id="119" name="文本框 118">
            <a:extLst>
              <a:ext uri="{FF2B5EF4-FFF2-40B4-BE49-F238E27FC236}">
                <a16:creationId xmlns:a16="http://schemas.microsoft.com/office/drawing/2014/main" id="{1A75163C-A4E1-53EC-FAC6-0B594B98D20F}"/>
              </a:ext>
            </a:extLst>
          </p:cNvPr>
          <p:cNvSpPr txBox="1"/>
          <p:nvPr/>
        </p:nvSpPr>
        <p:spPr>
          <a:xfrm>
            <a:off x="8122533" y="187061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EB439747-4349-B75E-DFC1-EAF61AF6B44B}"/>
              </a:ext>
            </a:extLst>
          </p:cNvPr>
          <p:cNvCxnSpPr>
            <a:cxnSpLocks/>
            <a:stCxn id="118" idx="0"/>
          </p:cNvCxnSpPr>
          <p:nvPr/>
        </p:nvCxnSpPr>
        <p:spPr>
          <a:xfrm rot="16200000" flipV="1">
            <a:off x="7358543" y="403302"/>
            <a:ext cx="197179" cy="2136952"/>
          </a:xfrm>
          <a:prstGeom prst="bentConnector3">
            <a:avLst>
              <a:gd name="adj1" fmla="val 302058"/>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805908E2-7336-EE8E-0D76-503CFF2AB832}"/>
              </a:ext>
            </a:extLst>
          </p:cNvPr>
          <p:cNvSpPr txBox="1"/>
          <p:nvPr/>
        </p:nvSpPr>
        <p:spPr>
          <a:xfrm>
            <a:off x="6761113" y="729028"/>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3F9D3BB5-A144-06EA-C21D-B39A2F26772F}"/>
              </a:ext>
            </a:extLst>
          </p:cNvPr>
          <p:cNvSpPr/>
          <p:nvPr/>
        </p:nvSpPr>
        <p:spPr>
          <a:xfrm>
            <a:off x="2921991" y="3393372"/>
            <a:ext cx="2509246" cy="211710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7224D383-59B2-44E3-67CA-1AD5C4F4CD9E}"/>
              </a:ext>
            </a:extLst>
          </p:cNvPr>
          <p:cNvSpPr txBox="1"/>
          <p:nvPr/>
        </p:nvSpPr>
        <p:spPr>
          <a:xfrm>
            <a:off x="6446866" y="3799493"/>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1" name="箭头: 右 160">
            <a:extLst>
              <a:ext uri="{FF2B5EF4-FFF2-40B4-BE49-F238E27FC236}">
                <a16:creationId xmlns:a16="http://schemas.microsoft.com/office/drawing/2014/main" id="{EC98FEB4-1300-F729-062A-C4B32F94545F}"/>
              </a:ext>
            </a:extLst>
          </p:cNvPr>
          <p:cNvSpPr/>
          <p:nvPr/>
        </p:nvSpPr>
        <p:spPr>
          <a:xfrm>
            <a:off x="6773491" y="4068285"/>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文本框 174">
            <a:extLst>
              <a:ext uri="{FF2B5EF4-FFF2-40B4-BE49-F238E27FC236}">
                <a16:creationId xmlns:a16="http://schemas.microsoft.com/office/drawing/2014/main" id="{833BB5CA-3E08-EFF9-F2B7-D69865337220}"/>
              </a:ext>
            </a:extLst>
          </p:cNvPr>
          <p:cNvSpPr txBox="1"/>
          <p:nvPr/>
        </p:nvSpPr>
        <p:spPr>
          <a:xfrm>
            <a:off x="5399171" y="4609633"/>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E0FB2AE6-588C-8FDF-E9FE-A1958EAD5B1A}"/>
              </a:ext>
            </a:extLst>
          </p:cNvPr>
          <p:cNvSpPr txBox="1"/>
          <p:nvPr/>
        </p:nvSpPr>
        <p:spPr>
          <a:xfrm>
            <a:off x="5802161" y="4769880"/>
            <a:ext cx="740638" cy="276999"/>
          </a:xfrm>
          <a:prstGeom prst="rect">
            <a:avLst/>
          </a:prstGeom>
          <a:noFill/>
        </p:spPr>
        <p:txBody>
          <a:bodyPr wrap="square">
            <a:spAutoFit/>
          </a:bodyPr>
          <a:lstStyle/>
          <a:p>
            <a:r>
              <a:rPr lang="en-US" altLang="zh-CN" sz="1200" dirty="0">
                <a:solidFill>
                  <a:srgbClr val="00B050"/>
                </a:solidFill>
                <a:latin typeface="Times New Roman" panose="02020603050405020304" pitchFamily="18" charset="0"/>
                <a:cs typeface="Times New Roman" panose="02020603050405020304" pitchFamily="18" charset="0"/>
              </a:rPr>
              <a:t>(Secure</a:t>
            </a:r>
            <a:r>
              <a:rPr lang="en-US" altLang="zh-CN" sz="1200" i="0" dirty="0">
                <a:solidFill>
                  <a:srgbClr val="00B050"/>
                </a:solidFill>
                <a:effectLst/>
                <a:latin typeface="Times New Roman" panose="02020603050405020304" pitchFamily="18" charset="0"/>
                <a:cs typeface="Times New Roman" panose="02020603050405020304" pitchFamily="18" charset="0"/>
              </a:rPr>
              <a:t>)</a:t>
            </a:r>
            <a:endParaRPr lang="zh-CN" altLang="en-US" sz="1200" dirty="0">
              <a:solidFill>
                <a:srgbClr val="00B050"/>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D004B245-B97C-4470-FD37-42E3C1D3C8FF}"/>
              </a:ext>
            </a:extLst>
          </p:cNvPr>
          <p:cNvSpPr/>
          <p:nvPr/>
        </p:nvSpPr>
        <p:spPr>
          <a:xfrm>
            <a:off x="7834017" y="4107082"/>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0" name="文本框 179">
            <a:extLst>
              <a:ext uri="{FF2B5EF4-FFF2-40B4-BE49-F238E27FC236}">
                <a16:creationId xmlns:a16="http://schemas.microsoft.com/office/drawing/2014/main" id="{84979A09-501C-F4F5-CC0C-F63849E343FA}"/>
              </a:ext>
            </a:extLst>
          </p:cNvPr>
          <p:cNvSpPr txBox="1"/>
          <p:nvPr/>
        </p:nvSpPr>
        <p:spPr>
          <a:xfrm>
            <a:off x="8120014" y="4352148"/>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C38B51E3-58C7-B06C-220B-B88EC5101DC2}"/>
              </a:ext>
            </a:extLst>
          </p:cNvPr>
          <p:cNvSpPr txBox="1"/>
          <p:nvPr/>
        </p:nvSpPr>
        <p:spPr>
          <a:xfrm>
            <a:off x="6503122" y="3335871"/>
            <a:ext cx="214852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Unmanipulable  manipulation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1E8B8E29-B0A7-057A-4FA7-64B863FA7BD1}"/>
              </a:ext>
            </a:extLst>
          </p:cNvPr>
          <p:cNvSpPr txBox="1"/>
          <p:nvPr/>
        </p:nvSpPr>
        <p:spPr>
          <a:xfrm>
            <a:off x="4344508" y="2094546"/>
            <a:ext cx="834288" cy="276999"/>
          </a:xfrm>
          <a:prstGeom prst="rect">
            <a:avLst/>
          </a:prstGeom>
          <a:noFill/>
        </p:spPr>
        <p:txBody>
          <a:bodyPr wrap="square" rtlCol="0">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Triggers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37" name="文本框 236">
            <a:extLst>
              <a:ext uri="{FF2B5EF4-FFF2-40B4-BE49-F238E27FC236}">
                <a16:creationId xmlns:a16="http://schemas.microsoft.com/office/drawing/2014/main" id="{82DBB09F-9094-CDDB-5F4B-615C504B938C}"/>
              </a:ext>
            </a:extLst>
          </p:cNvPr>
          <p:cNvSpPr txBox="1"/>
          <p:nvPr/>
        </p:nvSpPr>
        <p:spPr>
          <a:xfrm>
            <a:off x="7674703" y="1180293"/>
            <a:ext cx="63184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55E65F66-B088-61C6-414C-DB40F014306D}"/>
              </a:ext>
            </a:extLst>
          </p:cNvPr>
          <p:cNvSpPr txBox="1"/>
          <p:nvPr/>
        </p:nvSpPr>
        <p:spPr>
          <a:xfrm>
            <a:off x="3720884" y="507605"/>
            <a:ext cx="402187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trigger-based methods for specific tasks</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5C64C189-E174-90AB-1006-55DA4F100FEF}"/>
              </a:ext>
            </a:extLst>
          </p:cNvPr>
          <p:cNvSpPr txBox="1"/>
          <p:nvPr/>
        </p:nvSpPr>
        <p:spPr>
          <a:xfrm>
            <a:off x="2833903" y="2994619"/>
            <a:ext cx="5473037"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Universal robust dataset ownership verification scheme (</a:t>
            </a:r>
            <a:r>
              <a:rPr lang="en-US" altLang="zh-CN" sz="1400" dirty="0" err="1">
                <a:latin typeface="Times New Roman" panose="02020603050405020304" pitchFamily="18" charset="0"/>
                <a:cs typeface="Times New Roman" panose="02020603050405020304" pitchFamily="18" charset="0"/>
              </a:rPr>
              <a:t>TAGFinger</a:t>
            </a:r>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cxnSp>
        <p:nvCxnSpPr>
          <p:cNvPr id="22" name="直接连接符 21">
            <a:extLst>
              <a:ext uri="{FF2B5EF4-FFF2-40B4-BE49-F238E27FC236}">
                <a16:creationId xmlns:a16="http://schemas.microsoft.com/office/drawing/2014/main" id="{B64FEDFC-85AF-4627-6169-D1E4731146EF}"/>
              </a:ext>
            </a:extLst>
          </p:cNvPr>
          <p:cNvCxnSpPr>
            <a:cxnSpLocks/>
            <a:stCxn id="192" idx="2"/>
            <a:endCxn id="174" idx="6"/>
          </p:cNvCxnSpPr>
          <p:nvPr/>
        </p:nvCxnSpPr>
        <p:spPr>
          <a:xfrm flipH="1">
            <a:off x="4672566" y="2019474"/>
            <a:ext cx="87444" cy="725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174" name="椭圆 173">
            <a:extLst>
              <a:ext uri="{FF2B5EF4-FFF2-40B4-BE49-F238E27FC236}">
                <a16:creationId xmlns:a16="http://schemas.microsoft.com/office/drawing/2014/main" id="{F8513EBE-69E5-031A-3812-01C52C2C5A6E}"/>
              </a:ext>
            </a:extLst>
          </p:cNvPr>
          <p:cNvSpPr/>
          <p:nvPr/>
        </p:nvSpPr>
        <p:spPr>
          <a:xfrm>
            <a:off x="4594594" y="1987745"/>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连接符 189">
            <a:extLst>
              <a:ext uri="{FF2B5EF4-FFF2-40B4-BE49-F238E27FC236}">
                <a16:creationId xmlns:a16="http://schemas.microsoft.com/office/drawing/2014/main" id="{11A6B62E-1F75-1AE2-E359-2F1283E5B6DB}"/>
              </a:ext>
            </a:extLst>
          </p:cNvPr>
          <p:cNvCxnSpPr>
            <a:cxnSpLocks/>
            <a:stCxn id="192" idx="0"/>
            <a:endCxn id="191" idx="5"/>
          </p:cNvCxnSpPr>
          <p:nvPr/>
        </p:nvCxnSpPr>
        <p:spPr>
          <a:xfrm flipH="1" flipV="1">
            <a:off x="4711493" y="1916181"/>
            <a:ext cx="87503" cy="64307"/>
          </a:xfrm>
          <a:prstGeom prst="line">
            <a:avLst/>
          </a:prstGeom>
          <a:ln w="28575">
            <a:solidFill>
              <a:srgbClr val="FF0000"/>
            </a:solidFill>
          </a:ln>
        </p:spPr>
        <p:style>
          <a:lnRef idx="2">
            <a:schemeClr val="dk1"/>
          </a:lnRef>
          <a:fillRef idx="0">
            <a:schemeClr val="dk1"/>
          </a:fillRef>
          <a:effectRef idx="1">
            <a:schemeClr val="dk1"/>
          </a:effectRef>
          <a:fontRef idx="minor">
            <a:schemeClr val="tx1"/>
          </a:fontRef>
        </p:style>
      </p:cxnSp>
      <p:sp>
        <p:nvSpPr>
          <p:cNvPr id="191" name="椭圆 190">
            <a:extLst>
              <a:ext uri="{FF2B5EF4-FFF2-40B4-BE49-F238E27FC236}">
                <a16:creationId xmlns:a16="http://schemas.microsoft.com/office/drawing/2014/main" id="{292EBF96-A827-B49E-28E2-5B5A46D0C9B3}"/>
              </a:ext>
            </a:extLst>
          </p:cNvPr>
          <p:cNvSpPr/>
          <p:nvPr/>
        </p:nvSpPr>
        <p:spPr>
          <a:xfrm>
            <a:off x="4644940" y="1849628"/>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F4EBA7AD-3ACA-7851-F16E-4094E07F2BD0}"/>
              </a:ext>
            </a:extLst>
          </p:cNvPr>
          <p:cNvSpPr/>
          <p:nvPr/>
        </p:nvSpPr>
        <p:spPr>
          <a:xfrm>
            <a:off x="4760010" y="1980488"/>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74B9D3E3-BDFC-4A36-ED33-5341335E8D6F}"/>
              </a:ext>
            </a:extLst>
          </p:cNvPr>
          <p:cNvSpPr/>
          <p:nvPr/>
        </p:nvSpPr>
        <p:spPr>
          <a:xfrm>
            <a:off x="4528288" y="1820076"/>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77" name="直接连接符 276">
            <a:extLst>
              <a:ext uri="{FF2B5EF4-FFF2-40B4-BE49-F238E27FC236}">
                <a16:creationId xmlns:a16="http://schemas.microsoft.com/office/drawing/2014/main" id="{8E1B36C9-4DB0-5E84-923C-E216DFEC07D1}"/>
              </a:ext>
            </a:extLst>
          </p:cNvPr>
          <p:cNvCxnSpPr>
            <a:cxnSpLocks/>
            <a:stCxn id="283" idx="2"/>
            <a:endCxn id="280" idx="6"/>
          </p:cNvCxnSpPr>
          <p:nvPr/>
        </p:nvCxnSpPr>
        <p:spPr>
          <a:xfrm flipH="1">
            <a:off x="7367160" y="1242759"/>
            <a:ext cx="87444" cy="725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80" name="椭圆 279">
            <a:extLst>
              <a:ext uri="{FF2B5EF4-FFF2-40B4-BE49-F238E27FC236}">
                <a16:creationId xmlns:a16="http://schemas.microsoft.com/office/drawing/2014/main" id="{5785454B-8368-65F2-C587-17315E161B3A}"/>
              </a:ext>
            </a:extLst>
          </p:cNvPr>
          <p:cNvSpPr/>
          <p:nvPr/>
        </p:nvSpPr>
        <p:spPr>
          <a:xfrm>
            <a:off x="7289188" y="121103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1" name="直接连接符 280">
            <a:extLst>
              <a:ext uri="{FF2B5EF4-FFF2-40B4-BE49-F238E27FC236}">
                <a16:creationId xmlns:a16="http://schemas.microsoft.com/office/drawing/2014/main" id="{88F2A2A7-7D0E-B67C-2AF9-5A3B5B3B2537}"/>
              </a:ext>
            </a:extLst>
          </p:cNvPr>
          <p:cNvCxnSpPr>
            <a:cxnSpLocks/>
            <a:stCxn id="283" idx="0"/>
            <a:endCxn id="282" idx="5"/>
          </p:cNvCxnSpPr>
          <p:nvPr/>
        </p:nvCxnSpPr>
        <p:spPr>
          <a:xfrm flipH="1" flipV="1">
            <a:off x="7406087" y="1139466"/>
            <a:ext cx="87503" cy="6430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82" name="椭圆 281">
            <a:extLst>
              <a:ext uri="{FF2B5EF4-FFF2-40B4-BE49-F238E27FC236}">
                <a16:creationId xmlns:a16="http://schemas.microsoft.com/office/drawing/2014/main" id="{9BE79A67-5B11-7483-2D62-2D8C7F9134AA}"/>
              </a:ext>
            </a:extLst>
          </p:cNvPr>
          <p:cNvSpPr/>
          <p:nvPr/>
        </p:nvSpPr>
        <p:spPr>
          <a:xfrm>
            <a:off x="7339534" y="107291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81B9D59E-9886-7421-5084-FFDE718654D7}"/>
              </a:ext>
            </a:extLst>
          </p:cNvPr>
          <p:cNvSpPr/>
          <p:nvPr/>
        </p:nvSpPr>
        <p:spPr>
          <a:xfrm>
            <a:off x="7454604" y="120377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A3CF7902-31EB-EE8A-DFFB-E02FFE84F4B1}"/>
              </a:ext>
            </a:extLst>
          </p:cNvPr>
          <p:cNvSpPr/>
          <p:nvPr/>
        </p:nvSpPr>
        <p:spPr>
          <a:xfrm>
            <a:off x="7222882" y="1043361"/>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5" name="直接连接符 284">
            <a:extLst>
              <a:ext uri="{FF2B5EF4-FFF2-40B4-BE49-F238E27FC236}">
                <a16:creationId xmlns:a16="http://schemas.microsoft.com/office/drawing/2014/main" id="{F8CB6BC8-A20D-6360-F127-0E18E396BA75}"/>
              </a:ext>
            </a:extLst>
          </p:cNvPr>
          <p:cNvCxnSpPr>
            <a:cxnSpLocks/>
            <a:endCxn id="283" idx="4"/>
          </p:cNvCxnSpPr>
          <p:nvPr/>
        </p:nvCxnSpPr>
        <p:spPr>
          <a:xfrm flipH="1" flipV="1">
            <a:off x="7493590" y="1281745"/>
            <a:ext cx="14537" cy="146213"/>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320" name="文本框 319">
            <a:extLst>
              <a:ext uri="{FF2B5EF4-FFF2-40B4-BE49-F238E27FC236}">
                <a16:creationId xmlns:a16="http://schemas.microsoft.com/office/drawing/2014/main" id="{297706F1-0731-E3AB-BC8D-81F2F7AB1088}"/>
              </a:ext>
            </a:extLst>
          </p:cNvPr>
          <p:cNvSpPr txBox="1"/>
          <p:nvPr/>
        </p:nvSpPr>
        <p:spPr>
          <a:xfrm>
            <a:off x="6898172" y="1801840"/>
            <a:ext cx="118596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Triggered nodes</a:t>
            </a:r>
            <a:endParaRPr lang="zh-CN" altLang="en-US" sz="1200" dirty="0">
              <a:latin typeface="Times New Roman" panose="02020603050405020304" pitchFamily="18" charset="0"/>
              <a:cs typeface="Times New Roman" panose="02020603050405020304" pitchFamily="18" charset="0"/>
            </a:endParaRPr>
          </a:p>
        </p:txBody>
      </p:sp>
      <p:cxnSp>
        <p:nvCxnSpPr>
          <p:cNvPr id="321" name="直接箭头连接符 320">
            <a:extLst>
              <a:ext uri="{FF2B5EF4-FFF2-40B4-BE49-F238E27FC236}">
                <a16:creationId xmlns:a16="http://schemas.microsoft.com/office/drawing/2014/main" id="{EE4BD46A-3274-58B9-9385-D8E85FE23B2A}"/>
              </a:ext>
            </a:extLst>
          </p:cNvPr>
          <p:cNvCxnSpPr>
            <a:cxnSpLocks/>
          </p:cNvCxnSpPr>
          <p:nvPr/>
        </p:nvCxnSpPr>
        <p:spPr>
          <a:xfrm>
            <a:off x="7532186" y="2009118"/>
            <a:ext cx="0" cy="2289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9" name="文本框 328">
            <a:extLst>
              <a:ext uri="{FF2B5EF4-FFF2-40B4-BE49-F238E27FC236}">
                <a16:creationId xmlns:a16="http://schemas.microsoft.com/office/drawing/2014/main" id="{B3407297-6E04-BAF1-C723-2839C362EE94}"/>
              </a:ext>
            </a:extLst>
          </p:cNvPr>
          <p:cNvSpPr txBox="1"/>
          <p:nvPr/>
        </p:nvSpPr>
        <p:spPr>
          <a:xfrm>
            <a:off x="6872610" y="2237344"/>
            <a:ext cx="143947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Incorrect classification?</a:t>
            </a:r>
            <a:endParaRPr lang="en-US" altLang="zh-CN" sz="1200" b="0" i="0" dirty="0">
              <a:effectLst/>
              <a:latin typeface="Times New Roman" panose="02020603050405020304" pitchFamily="18" charset="0"/>
              <a:cs typeface="Times New Roman" panose="02020603050405020304" pitchFamily="18" charset="0"/>
            </a:endParaRPr>
          </a:p>
        </p:txBody>
      </p:sp>
      <p:sp>
        <p:nvSpPr>
          <p:cNvPr id="405" name="文本框 404">
            <a:extLst>
              <a:ext uri="{FF2B5EF4-FFF2-40B4-BE49-F238E27FC236}">
                <a16:creationId xmlns:a16="http://schemas.microsoft.com/office/drawing/2014/main" id="{0FC7F6E8-C7D5-461A-D9BC-122292EBC8B3}"/>
              </a:ext>
            </a:extLst>
          </p:cNvPr>
          <p:cNvSpPr txBox="1"/>
          <p:nvPr/>
        </p:nvSpPr>
        <p:spPr>
          <a:xfrm>
            <a:off x="3040251" y="2704635"/>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perturbed datasets</a:t>
            </a:r>
            <a:endParaRPr lang="zh-CN" altLang="en-US" sz="1200" dirty="0">
              <a:latin typeface="Times New Roman" panose="02020603050405020304" pitchFamily="18" charset="0"/>
              <a:cs typeface="Times New Roman" panose="02020603050405020304" pitchFamily="18" charset="0"/>
            </a:endParaRPr>
          </a:p>
        </p:txBody>
      </p:sp>
      <p:sp>
        <p:nvSpPr>
          <p:cNvPr id="435" name="文本框 434">
            <a:extLst>
              <a:ext uri="{FF2B5EF4-FFF2-40B4-BE49-F238E27FC236}">
                <a16:creationId xmlns:a16="http://schemas.microsoft.com/office/drawing/2014/main" id="{CC5F19F1-AA90-62DE-DCE6-4E18C22C8252}"/>
              </a:ext>
            </a:extLst>
          </p:cNvPr>
          <p:cNvSpPr txBox="1"/>
          <p:nvPr/>
        </p:nvSpPr>
        <p:spPr>
          <a:xfrm>
            <a:off x="4163111" y="3413829"/>
            <a:ext cx="1391632" cy="830997"/>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Rich semantic information and complex structural relationships</a:t>
            </a:r>
            <a:endParaRPr lang="zh-CN" altLang="en-US" sz="1200" dirty="0">
              <a:latin typeface="Times New Roman" panose="02020603050405020304" pitchFamily="18" charset="0"/>
              <a:cs typeface="Times New Roman" panose="02020603050405020304" pitchFamily="18" charset="0"/>
            </a:endParaRPr>
          </a:p>
        </p:txBody>
      </p:sp>
      <p:sp>
        <p:nvSpPr>
          <p:cNvPr id="457" name="矩形 456">
            <a:extLst>
              <a:ext uri="{FF2B5EF4-FFF2-40B4-BE49-F238E27FC236}">
                <a16:creationId xmlns:a16="http://schemas.microsoft.com/office/drawing/2014/main" id="{B5FB23F8-72E3-520F-507B-1FEC15EAA9F8}"/>
              </a:ext>
            </a:extLst>
          </p:cNvPr>
          <p:cNvSpPr/>
          <p:nvPr/>
        </p:nvSpPr>
        <p:spPr>
          <a:xfrm>
            <a:off x="3044304" y="4661507"/>
            <a:ext cx="2270625" cy="745680"/>
          </a:xfrm>
          <a:prstGeom prst="rect">
            <a:avLst/>
          </a:prstGeom>
          <a:noFill/>
          <a:ln>
            <a:solidFill>
              <a:schemeClr val="tx1">
                <a:lumMod val="95000"/>
                <a:lumOff val="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文本框 466">
            <a:extLst>
              <a:ext uri="{FF2B5EF4-FFF2-40B4-BE49-F238E27FC236}">
                <a16:creationId xmlns:a16="http://schemas.microsoft.com/office/drawing/2014/main" id="{5BA31795-3812-A1E1-6CE6-1DA7E8D2F17A}"/>
              </a:ext>
            </a:extLst>
          </p:cNvPr>
          <p:cNvSpPr txBox="1"/>
          <p:nvPr/>
        </p:nvSpPr>
        <p:spPr>
          <a:xfrm>
            <a:off x="3255657" y="5480546"/>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unmodified datasets</a:t>
            </a:r>
            <a:endParaRPr lang="zh-CN" altLang="en-US" sz="1200" dirty="0">
              <a:latin typeface="Times New Roman" panose="02020603050405020304" pitchFamily="18" charset="0"/>
              <a:cs typeface="Times New Roman" panose="02020603050405020304" pitchFamily="18" charset="0"/>
            </a:endParaRPr>
          </a:p>
        </p:txBody>
      </p:sp>
      <p:sp>
        <p:nvSpPr>
          <p:cNvPr id="476" name="箭头: 右 475">
            <a:extLst>
              <a:ext uri="{FF2B5EF4-FFF2-40B4-BE49-F238E27FC236}">
                <a16:creationId xmlns:a16="http://schemas.microsoft.com/office/drawing/2014/main" id="{76A67163-93D6-B6C6-3682-EB8587388247}"/>
              </a:ext>
            </a:extLst>
          </p:cNvPr>
          <p:cNvSpPr/>
          <p:nvPr/>
        </p:nvSpPr>
        <p:spPr>
          <a:xfrm>
            <a:off x="5455971" y="4107735"/>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文本框 476">
            <a:extLst>
              <a:ext uri="{FF2B5EF4-FFF2-40B4-BE49-F238E27FC236}">
                <a16:creationId xmlns:a16="http://schemas.microsoft.com/office/drawing/2014/main" id="{77D7717A-6C6E-AA87-AF5F-626D27D3EC02}"/>
              </a:ext>
            </a:extLst>
          </p:cNvPr>
          <p:cNvSpPr txBox="1"/>
          <p:nvPr/>
        </p:nvSpPr>
        <p:spPr>
          <a:xfrm>
            <a:off x="5266622" y="3882232"/>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498" name="文本框 497">
            <a:extLst>
              <a:ext uri="{FF2B5EF4-FFF2-40B4-BE49-F238E27FC236}">
                <a16:creationId xmlns:a16="http://schemas.microsoft.com/office/drawing/2014/main" id="{512BEBBB-F6D7-01DF-C973-118DDF10D736}"/>
              </a:ext>
            </a:extLst>
          </p:cNvPr>
          <p:cNvSpPr txBox="1"/>
          <p:nvPr/>
        </p:nvSpPr>
        <p:spPr>
          <a:xfrm>
            <a:off x="7029524" y="4301981"/>
            <a:ext cx="92788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PASP nodes</a:t>
            </a:r>
            <a:endParaRPr lang="zh-CN" altLang="en-US" sz="1200" dirty="0">
              <a:latin typeface="Times New Roman" panose="02020603050405020304" pitchFamily="18" charset="0"/>
              <a:cs typeface="Times New Roman" panose="02020603050405020304" pitchFamily="18" charset="0"/>
            </a:endParaRPr>
          </a:p>
        </p:txBody>
      </p:sp>
      <p:cxnSp>
        <p:nvCxnSpPr>
          <p:cNvPr id="499" name="直接箭头连接符 498">
            <a:extLst>
              <a:ext uri="{FF2B5EF4-FFF2-40B4-BE49-F238E27FC236}">
                <a16:creationId xmlns:a16="http://schemas.microsoft.com/office/drawing/2014/main" id="{A93148BE-EE07-C408-E898-803D252E2403}"/>
              </a:ext>
            </a:extLst>
          </p:cNvPr>
          <p:cNvCxnSpPr>
            <a:cxnSpLocks/>
          </p:cNvCxnSpPr>
          <p:nvPr/>
        </p:nvCxnSpPr>
        <p:spPr>
          <a:xfrm>
            <a:off x="7399946" y="4565062"/>
            <a:ext cx="0" cy="321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6" name="文本框 505">
            <a:extLst>
              <a:ext uri="{FF2B5EF4-FFF2-40B4-BE49-F238E27FC236}">
                <a16:creationId xmlns:a16="http://schemas.microsoft.com/office/drawing/2014/main" id="{D5353565-0E15-985B-B7CA-29DD2DF4980A}"/>
              </a:ext>
            </a:extLst>
          </p:cNvPr>
          <p:cNvSpPr txBox="1"/>
          <p:nvPr/>
        </p:nvSpPr>
        <p:spPr>
          <a:xfrm>
            <a:off x="7269809" y="4495648"/>
            <a:ext cx="1167284" cy="461665"/>
          </a:xfrm>
          <a:prstGeom prst="rect">
            <a:avLst/>
          </a:prstGeom>
          <a:noFill/>
        </p:spPr>
        <p:txBody>
          <a:bodyPr wrap="square">
            <a:spAutoFit/>
          </a:bodyPr>
          <a:lstStyle/>
          <a:p>
            <a:pPr algn="ctr"/>
            <a:r>
              <a:rPr lang="zh-CN" altLang="en-US" sz="1200" dirty="0">
                <a:latin typeface="Times New Roman" panose="02020603050405020304" pitchFamily="18" charset="0"/>
                <a:cs typeface="Times New Roman" panose="02020603050405020304" pitchFamily="18" charset="0"/>
              </a:rPr>
              <a:t>Task</a:t>
            </a:r>
            <a:r>
              <a:rPr lang="en-US" altLang="zh-CN" sz="1200" dirty="0">
                <a:latin typeface="Times New Roman" panose="02020603050405020304" pitchFamily="18" charset="0"/>
                <a:cs typeface="Times New Roman" panose="02020603050405020304" pitchFamily="18" charset="0"/>
              </a:rPr>
              <a:t>-u</a:t>
            </a:r>
            <a:r>
              <a:rPr lang="zh-CN" altLang="en-US" sz="1200" dirty="0">
                <a:latin typeface="Times New Roman" panose="02020603050405020304" pitchFamily="18" charset="0"/>
                <a:cs typeface="Times New Roman" panose="02020603050405020304" pitchFamily="18" charset="0"/>
              </a:rPr>
              <a:t>nified </a:t>
            </a:r>
            <a:endParaRPr lang="en-US" altLang="zh-CN" sz="1200" dirty="0">
              <a:latin typeface="Times New Roman" panose="02020603050405020304" pitchFamily="18" charset="0"/>
              <a:cs typeface="Times New Roman" panose="02020603050405020304" pitchFamily="18" charset="0"/>
            </a:endParaRPr>
          </a:p>
          <a:p>
            <a:pPr algn="ctr"/>
            <a:r>
              <a:rPr lang="en-US" altLang="zh-CN" sz="1200" dirty="0">
                <a:latin typeface="Times New Roman" panose="02020603050405020304" pitchFamily="18" charset="0"/>
                <a:cs typeface="Times New Roman" panose="02020603050405020304" pitchFamily="18" charset="0"/>
              </a:rPr>
              <a:t>p</a:t>
            </a:r>
            <a:r>
              <a:rPr lang="zh-CN" altLang="en-US" sz="1200" dirty="0">
                <a:latin typeface="Times New Roman" panose="02020603050405020304" pitchFamily="18" charset="0"/>
                <a:cs typeface="Times New Roman" panose="02020603050405020304" pitchFamily="18" charset="0"/>
              </a:rPr>
              <a:t>rompt</a:t>
            </a:r>
            <a:r>
              <a:rPr lang="en-US" altLang="zh-CN" sz="1200" dirty="0">
                <a:latin typeface="Times New Roman" panose="02020603050405020304" pitchFamily="18" charset="0"/>
                <a:cs typeface="Times New Roman" panose="02020603050405020304" pitchFamily="18" charset="0"/>
              </a:rPr>
              <a:t>s</a:t>
            </a:r>
            <a:endParaRPr lang="zh-CN" altLang="en-US" sz="1200" dirty="0">
              <a:latin typeface="Times New Roman" panose="02020603050405020304" pitchFamily="18" charset="0"/>
              <a:cs typeface="Times New Roman" panose="02020603050405020304" pitchFamily="18" charset="0"/>
            </a:endParaRPr>
          </a:p>
        </p:txBody>
      </p:sp>
      <p:cxnSp>
        <p:nvCxnSpPr>
          <p:cNvPr id="512" name="连接符: 肘形 511">
            <a:extLst>
              <a:ext uri="{FF2B5EF4-FFF2-40B4-BE49-F238E27FC236}">
                <a16:creationId xmlns:a16="http://schemas.microsoft.com/office/drawing/2014/main" id="{3C0F8635-DA60-EED5-A9E7-465F5801DF00}"/>
              </a:ext>
            </a:extLst>
          </p:cNvPr>
          <p:cNvCxnSpPr>
            <a:cxnSpLocks/>
            <a:stCxn id="449" idx="0"/>
          </p:cNvCxnSpPr>
          <p:nvPr/>
        </p:nvCxnSpPr>
        <p:spPr>
          <a:xfrm rot="16200000" flipV="1">
            <a:off x="7394125" y="2898016"/>
            <a:ext cx="103794" cy="2105405"/>
          </a:xfrm>
          <a:prstGeom prst="bentConnector3">
            <a:avLst>
              <a:gd name="adj1" fmla="val 407489"/>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517" name="文本框 516">
            <a:extLst>
              <a:ext uri="{FF2B5EF4-FFF2-40B4-BE49-F238E27FC236}">
                <a16:creationId xmlns:a16="http://schemas.microsoft.com/office/drawing/2014/main" id="{CCD25D5A-9A4D-0997-01F2-FDF30CECE317}"/>
              </a:ext>
            </a:extLst>
          </p:cNvPr>
          <p:cNvSpPr txBox="1"/>
          <p:nvPr/>
        </p:nvSpPr>
        <p:spPr>
          <a:xfrm>
            <a:off x="6759814" y="4972824"/>
            <a:ext cx="1714662"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Correctly prompt-related classification?</a:t>
            </a:r>
          </a:p>
        </p:txBody>
      </p:sp>
      <p:sp>
        <p:nvSpPr>
          <p:cNvPr id="521" name="矩形 520">
            <a:extLst>
              <a:ext uri="{FF2B5EF4-FFF2-40B4-BE49-F238E27FC236}">
                <a16:creationId xmlns:a16="http://schemas.microsoft.com/office/drawing/2014/main" id="{2EB3CE4F-AF05-CE20-3549-C38345841D9D}"/>
              </a:ext>
            </a:extLst>
          </p:cNvPr>
          <p:cNvSpPr/>
          <p:nvPr/>
        </p:nvSpPr>
        <p:spPr>
          <a:xfrm>
            <a:off x="6805935" y="4946442"/>
            <a:ext cx="1631157" cy="513910"/>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DA54A212-EBF4-42BE-1B8F-4E13253A7BE8}"/>
              </a:ext>
            </a:extLst>
          </p:cNvPr>
          <p:cNvSpPr/>
          <p:nvPr/>
        </p:nvSpPr>
        <p:spPr>
          <a:xfrm>
            <a:off x="7008426" y="2283840"/>
            <a:ext cx="1196339" cy="3859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7" name="图片 56">
            <a:extLst>
              <a:ext uri="{FF2B5EF4-FFF2-40B4-BE49-F238E27FC236}">
                <a16:creationId xmlns:a16="http://schemas.microsoft.com/office/drawing/2014/main" id="{31B484B1-253A-14B6-B249-C028D3A710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4600" y="1793552"/>
            <a:ext cx="335410" cy="307459"/>
          </a:xfrm>
          <a:prstGeom prst="rect">
            <a:avLst/>
          </a:prstGeom>
        </p:spPr>
      </p:pic>
      <p:pic>
        <p:nvPicPr>
          <p:cNvPr id="449" name="图片 448">
            <a:extLst>
              <a:ext uri="{FF2B5EF4-FFF2-40B4-BE49-F238E27FC236}">
                <a16:creationId xmlns:a16="http://schemas.microsoft.com/office/drawing/2014/main" id="{4B49E48D-2281-658E-0F83-7743EC1890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5569" y="4002616"/>
            <a:ext cx="386309" cy="386309"/>
          </a:xfrm>
          <a:prstGeom prst="rect">
            <a:avLst/>
          </a:prstGeom>
        </p:spPr>
      </p:pic>
      <p:sp>
        <p:nvSpPr>
          <p:cNvPr id="450" name="文本框 449">
            <a:extLst>
              <a:ext uri="{FF2B5EF4-FFF2-40B4-BE49-F238E27FC236}">
                <a16:creationId xmlns:a16="http://schemas.microsoft.com/office/drawing/2014/main" id="{9BF7A456-1923-7902-677C-7F6D9BDAB1D5}"/>
              </a:ext>
            </a:extLst>
          </p:cNvPr>
          <p:cNvSpPr txBox="1"/>
          <p:nvPr/>
        </p:nvSpPr>
        <p:spPr>
          <a:xfrm>
            <a:off x="6344499" y="1667992"/>
            <a:ext cx="184731" cy="369332"/>
          </a:xfrm>
          <a:prstGeom prst="rect">
            <a:avLst/>
          </a:prstGeom>
          <a:noFill/>
        </p:spPr>
        <p:txBody>
          <a:bodyPr wrap="none" rtlCol="0">
            <a:spAutoFit/>
          </a:bodyPr>
          <a:lstStyle/>
          <a:p>
            <a:endParaRPr lang="zh-CN" altLang="en-US" dirty="0"/>
          </a:p>
        </p:txBody>
      </p:sp>
      <p:pic>
        <p:nvPicPr>
          <p:cNvPr id="84" name="图片 83">
            <a:extLst>
              <a:ext uri="{FF2B5EF4-FFF2-40B4-BE49-F238E27FC236}">
                <a16:creationId xmlns:a16="http://schemas.microsoft.com/office/drawing/2014/main" id="{DFD4B15D-2CD3-57D4-965D-F9324D7730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65363" y="4908579"/>
            <a:ext cx="322326" cy="322326"/>
          </a:xfrm>
          <a:prstGeom prst="rect">
            <a:avLst/>
          </a:prstGeom>
        </p:spPr>
      </p:pic>
      <p:pic>
        <p:nvPicPr>
          <p:cNvPr id="116" name="图片 115">
            <a:extLst>
              <a:ext uri="{FF2B5EF4-FFF2-40B4-BE49-F238E27FC236}">
                <a16:creationId xmlns:a16="http://schemas.microsoft.com/office/drawing/2014/main" id="{30DF7F79-A82C-6023-E6CC-49AA237AC7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1210" y="1141147"/>
            <a:ext cx="1036762" cy="1112418"/>
          </a:xfrm>
          <a:prstGeom prst="rect">
            <a:avLst/>
          </a:prstGeom>
        </p:spPr>
      </p:pic>
      <p:sp>
        <p:nvSpPr>
          <p:cNvPr id="11" name="文本框 10">
            <a:extLst>
              <a:ext uri="{FF2B5EF4-FFF2-40B4-BE49-F238E27FC236}">
                <a16:creationId xmlns:a16="http://schemas.microsoft.com/office/drawing/2014/main" id="{B7BA8C1C-258D-5712-8B8A-1C48D6334BFF}"/>
              </a:ext>
            </a:extLst>
          </p:cNvPr>
          <p:cNvSpPr txBox="1"/>
          <p:nvPr/>
        </p:nvSpPr>
        <p:spPr>
          <a:xfrm>
            <a:off x="3261564" y="4261624"/>
            <a:ext cx="223696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Extract inherent features</a:t>
            </a:r>
            <a:endParaRPr lang="zh-CN" altLang="en-US" sz="1200" dirty="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393C2F27-F7C6-196A-A8BB-EF09CF3776C0}"/>
              </a:ext>
            </a:extLst>
          </p:cNvPr>
          <p:cNvSpPr/>
          <p:nvPr/>
        </p:nvSpPr>
        <p:spPr>
          <a:xfrm>
            <a:off x="4305057" y="168174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D5AFEF11-5931-C91B-45A9-05DBB350F67A}"/>
              </a:ext>
            </a:extLst>
          </p:cNvPr>
          <p:cNvSpPr/>
          <p:nvPr/>
        </p:nvSpPr>
        <p:spPr>
          <a:xfrm>
            <a:off x="4328303" y="112174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E6568B20-A1B5-C0EE-1573-131F6E1880D4}"/>
              </a:ext>
            </a:extLst>
          </p:cNvPr>
          <p:cNvSpPr/>
          <p:nvPr/>
        </p:nvSpPr>
        <p:spPr>
          <a:xfrm>
            <a:off x="4598758" y="1403722"/>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4272DAB6-BF8A-7F3D-54A5-09DD95518992}"/>
              </a:ext>
            </a:extLst>
          </p:cNvPr>
          <p:cNvSpPr/>
          <p:nvPr/>
        </p:nvSpPr>
        <p:spPr>
          <a:xfrm>
            <a:off x="4900352" y="167165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F7376038-FAC3-A994-9684-15DD1BBEC801}"/>
              </a:ext>
            </a:extLst>
          </p:cNvPr>
          <p:cNvSpPr/>
          <p:nvPr/>
        </p:nvSpPr>
        <p:spPr>
          <a:xfrm>
            <a:off x="4893645" y="111988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9" name="直接连接符 28">
            <a:extLst>
              <a:ext uri="{FF2B5EF4-FFF2-40B4-BE49-F238E27FC236}">
                <a16:creationId xmlns:a16="http://schemas.microsoft.com/office/drawing/2014/main" id="{5761EBE4-B2A6-19D9-71D4-AB9B0C4E9C85}"/>
              </a:ext>
            </a:extLst>
          </p:cNvPr>
          <p:cNvCxnSpPr>
            <a:cxnSpLocks/>
            <a:stCxn id="24" idx="7"/>
            <a:endCxn id="27" idx="3"/>
          </p:cNvCxnSpPr>
          <p:nvPr/>
        </p:nvCxnSpPr>
        <p:spPr>
          <a:xfrm flipV="1">
            <a:off x="4708515" y="1235735"/>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1" name="直接连接符 30">
            <a:extLst>
              <a:ext uri="{FF2B5EF4-FFF2-40B4-BE49-F238E27FC236}">
                <a16:creationId xmlns:a16="http://schemas.microsoft.com/office/drawing/2014/main" id="{81179ABC-A354-BC5F-7ABE-4694878B28D8}"/>
              </a:ext>
            </a:extLst>
          </p:cNvPr>
          <p:cNvCxnSpPr>
            <a:cxnSpLocks/>
            <a:stCxn id="25" idx="1"/>
          </p:cNvCxnSpPr>
          <p:nvPr/>
        </p:nvCxnSpPr>
        <p:spPr>
          <a:xfrm flipH="1" flipV="1">
            <a:off x="4711366" y="1494307"/>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2" name="直接连接符 31">
            <a:extLst>
              <a:ext uri="{FF2B5EF4-FFF2-40B4-BE49-F238E27FC236}">
                <a16:creationId xmlns:a16="http://schemas.microsoft.com/office/drawing/2014/main" id="{972F301C-F700-8997-56F7-8E96305736D0}"/>
              </a:ext>
            </a:extLst>
          </p:cNvPr>
          <p:cNvCxnSpPr>
            <a:cxnSpLocks/>
            <a:stCxn id="25" idx="0"/>
            <a:endCxn id="27" idx="4"/>
          </p:cNvCxnSpPr>
          <p:nvPr/>
        </p:nvCxnSpPr>
        <p:spPr>
          <a:xfrm flipH="1" flipV="1">
            <a:off x="4957939" y="1255612"/>
            <a:ext cx="6707" cy="41604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46">
            <a:extLst>
              <a:ext uri="{FF2B5EF4-FFF2-40B4-BE49-F238E27FC236}">
                <a16:creationId xmlns:a16="http://schemas.microsoft.com/office/drawing/2014/main" id="{F0DC9CD2-F41E-E7FD-53F2-E0834BA6369D}"/>
              </a:ext>
            </a:extLst>
          </p:cNvPr>
          <p:cNvCxnSpPr>
            <a:cxnSpLocks/>
            <a:stCxn id="12" idx="7"/>
            <a:endCxn id="24" idx="3"/>
          </p:cNvCxnSpPr>
          <p:nvPr/>
        </p:nvCxnSpPr>
        <p:spPr>
          <a:xfrm flipV="1">
            <a:off x="4414814" y="1519576"/>
            <a:ext cx="202775" cy="182045"/>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47">
            <a:extLst>
              <a:ext uri="{FF2B5EF4-FFF2-40B4-BE49-F238E27FC236}">
                <a16:creationId xmlns:a16="http://schemas.microsoft.com/office/drawing/2014/main" id="{EAB73AA1-5C75-D3DD-C74C-E0B0F70C8A04}"/>
              </a:ext>
            </a:extLst>
          </p:cNvPr>
          <p:cNvCxnSpPr>
            <a:cxnSpLocks/>
            <a:stCxn id="24" idx="1"/>
            <a:endCxn id="21" idx="5"/>
          </p:cNvCxnSpPr>
          <p:nvPr/>
        </p:nvCxnSpPr>
        <p:spPr>
          <a:xfrm flipH="1" flipV="1">
            <a:off x="4438060" y="1237600"/>
            <a:ext cx="179529" cy="185999"/>
          </a:xfrm>
          <a:prstGeom prst="line">
            <a:avLst/>
          </a:prstGeom>
        </p:spPr>
        <p:style>
          <a:lnRef idx="3">
            <a:schemeClr val="dk1"/>
          </a:lnRef>
          <a:fillRef idx="0">
            <a:schemeClr val="dk1"/>
          </a:fillRef>
          <a:effectRef idx="2">
            <a:schemeClr val="dk1"/>
          </a:effectRef>
          <a:fontRef idx="minor">
            <a:schemeClr val="tx1"/>
          </a:fontRef>
        </p:style>
      </p:cxnSp>
      <p:pic>
        <p:nvPicPr>
          <p:cNvPr id="50" name="图片 49">
            <a:extLst>
              <a:ext uri="{FF2B5EF4-FFF2-40B4-BE49-F238E27FC236}">
                <a16:creationId xmlns:a16="http://schemas.microsoft.com/office/drawing/2014/main" id="{EBB31436-7035-B8BD-3995-21F33FA722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0343" y="1094755"/>
            <a:ext cx="180000" cy="180000"/>
          </a:xfrm>
          <a:prstGeom prst="rect">
            <a:avLst/>
          </a:prstGeom>
        </p:spPr>
      </p:pic>
      <p:pic>
        <p:nvPicPr>
          <p:cNvPr id="53" name="图片 52">
            <a:extLst>
              <a:ext uri="{FF2B5EF4-FFF2-40B4-BE49-F238E27FC236}">
                <a16:creationId xmlns:a16="http://schemas.microsoft.com/office/drawing/2014/main" id="{5DE03B49-BB6F-56D8-5A48-00971A951B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38933" y="1668928"/>
            <a:ext cx="180000" cy="180000"/>
          </a:xfrm>
          <a:prstGeom prst="rect">
            <a:avLst/>
          </a:prstGeom>
        </p:spPr>
      </p:pic>
      <p:pic>
        <p:nvPicPr>
          <p:cNvPr id="56" name="图片 55">
            <a:extLst>
              <a:ext uri="{FF2B5EF4-FFF2-40B4-BE49-F238E27FC236}">
                <a16:creationId xmlns:a16="http://schemas.microsoft.com/office/drawing/2014/main" id="{90FCE466-A996-C7C8-A6A1-744711B260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54971" y="1126495"/>
            <a:ext cx="180000" cy="180000"/>
          </a:xfrm>
          <a:prstGeom prst="rect">
            <a:avLst/>
          </a:prstGeom>
        </p:spPr>
      </p:pic>
      <p:pic>
        <p:nvPicPr>
          <p:cNvPr id="58" name="图片 57">
            <a:extLst>
              <a:ext uri="{FF2B5EF4-FFF2-40B4-BE49-F238E27FC236}">
                <a16:creationId xmlns:a16="http://schemas.microsoft.com/office/drawing/2014/main" id="{68DFB04F-3F04-022A-0D00-448EDE232F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07832" y="1350966"/>
            <a:ext cx="180000" cy="180000"/>
          </a:xfrm>
          <a:prstGeom prst="rect">
            <a:avLst/>
          </a:prstGeom>
        </p:spPr>
      </p:pic>
      <p:pic>
        <p:nvPicPr>
          <p:cNvPr id="60" name="图片 59">
            <a:extLst>
              <a:ext uri="{FF2B5EF4-FFF2-40B4-BE49-F238E27FC236}">
                <a16:creationId xmlns:a16="http://schemas.microsoft.com/office/drawing/2014/main" id="{723B1CB5-BA12-E875-9EB5-E80DFF95B9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35808" y="1662859"/>
            <a:ext cx="180000" cy="180000"/>
          </a:xfrm>
          <a:prstGeom prst="rect">
            <a:avLst/>
          </a:prstGeom>
        </p:spPr>
      </p:pic>
      <p:cxnSp>
        <p:nvCxnSpPr>
          <p:cNvPr id="452" name="直接箭头连接符 451">
            <a:extLst>
              <a:ext uri="{FF2B5EF4-FFF2-40B4-BE49-F238E27FC236}">
                <a16:creationId xmlns:a16="http://schemas.microsoft.com/office/drawing/2014/main" id="{1DB7942C-1458-493F-3D4C-17982923BBA9}"/>
              </a:ext>
            </a:extLst>
          </p:cNvPr>
          <p:cNvCxnSpPr>
            <a:cxnSpLocks/>
          </p:cNvCxnSpPr>
          <p:nvPr/>
        </p:nvCxnSpPr>
        <p:spPr>
          <a:xfrm>
            <a:off x="3114111" y="1719615"/>
            <a:ext cx="8393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6" name="文本框 455">
            <a:extLst>
              <a:ext uri="{FF2B5EF4-FFF2-40B4-BE49-F238E27FC236}">
                <a16:creationId xmlns:a16="http://schemas.microsoft.com/office/drawing/2014/main" id="{A3199D6B-6415-66FA-02F2-668EBB990F1C}"/>
              </a:ext>
            </a:extLst>
          </p:cNvPr>
          <p:cNvSpPr txBox="1"/>
          <p:nvPr/>
        </p:nvSpPr>
        <p:spPr>
          <a:xfrm>
            <a:off x="2856733" y="1056310"/>
            <a:ext cx="1348706" cy="646331"/>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Triggers </a:t>
            </a:r>
          </a:p>
          <a:p>
            <a:pPr algn="ctr"/>
            <a:r>
              <a:rPr lang="en-US" altLang="zh-CN" sz="1200" dirty="0">
                <a:latin typeface="Times New Roman" panose="02020603050405020304" pitchFamily="18" charset="0"/>
                <a:cs typeface="Times New Roman" panose="02020603050405020304" pitchFamily="18" charset="0"/>
              </a:rPr>
              <a:t>injection for</a:t>
            </a:r>
          </a:p>
          <a:p>
            <a:pPr algn="ctr"/>
            <a:r>
              <a:rPr lang="en-US" altLang="zh-CN" sz="1200" dirty="0">
                <a:latin typeface="Times New Roman" panose="02020603050405020304" pitchFamily="18" charset="0"/>
                <a:cs typeface="Times New Roman" panose="02020603050405020304" pitchFamily="18" charset="0"/>
              </a:rPr>
              <a:t> specific tasks</a:t>
            </a:r>
            <a:endParaRPr lang="zh-CN" altLang="en-US" sz="1200" dirty="0">
              <a:latin typeface="Times New Roman" panose="02020603050405020304" pitchFamily="18" charset="0"/>
              <a:cs typeface="Times New Roman" panose="02020603050405020304" pitchFamily="18" charset="0"/>
            </a:endParaRPr>
          </a:p>
        </p:txBody>
      </p:sp>
      <p:cxnSp>
        <p:nvCxnSpPr>
          <p:cNvPr id="472" name="直接连接符 471">
            <a:extLst>
              <a:ext uri="{FF2B5EF4-FFF2-40B4-BE49-F238E27FC236}">
                <a16:creationId xmlns:a16="http://schemas.microsoft.com/office/drawing/2014/main" id="{3D2EE732-9EBC-D457-6AF5-FA59A894B710}"/>
              </a:ext>
            </a:extLst>
          </p:cNvPr>
          <p:cNvCxnSpPr>
            <a:cxnSpLocks/>
            <a:stCxn id="12" idx="5"/>
            <a:endCxn id="191" idx="2"/>
          </p:cNvCxnSpPr>
          <p:nvPr/>
        </p:nvCxnSpPr>
        <p:spPr>
          <a:xfrm>
            <a:off x="4414814" y="1797598"/>
            <a:ext cx="230126" cy="91016"/>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478" name="文本框 477">
            <a:extLst>
              <a:ext uri="{FF2B5EF4-FFF2-40B4-BE49-F238E27FC236}">
                <a16:creationId xmlns:a16="http://schemas.microsoft.com/office/drawing/2014/main" id="{75DB9419-5909-C8C6-6395-A189EABDB187}"/>
              </a:ext>
            </a:extLst>
          </p:cNvPr>
          <p:cNvSpPr txBox="1"/>
          <p:nvPr/>
        </p:nvSpPr>
        <p:spPr>
          <a:xfrm>
            <a:off x="3124482" y="2268162"/>
            <a:ext cx="2055716"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Utilize triggers to induce </a:t>
            </a:r>
          </a:p>
          <a:p>
            <a:pPr algn="ctr"/>
            <a:r>
              <a:rPr lang="en-US" altLang="zh-CN" sz="1200" dirty="0">
                <a:latin typeface="Times New Roman" panose="02020603050405020304" pitchFamily="18" charset="0"/>
                <a:cs typeface="Times New Roman" panose="02020603050405020304" pitchFamily="18" charset="0"/>
              </a:rPr>
              <a:t>model classification drift</a:t>
            </a:r>
            <a:endParaRPr lang="zh-CN" altLang="en-US" sz="1200" dirty="0">
              <a:latin typeface="Times New Roman" panose="02020603050405020304" pitchFamily="18" charset="0"/>
              <a:cs typeface="Times New Roman" panose="02020603050405020304" pitchFamily="18" charset="0"/>
            </a:endParaRPr>
          </a:p>
        </p:txBody>
      </p:sp>
      <p:sp>
        <p:nvSpPr>
          <p:cNvPr id="479" name="椭圆 478">
            <a:extLst>
              <a:ext uri="{FF2B5EF4-FFF2-40B4-BE49-F238E27FC236}">
                <a16:creationId xmlns:a16="http://schemas.microsoft.com/office/drawing/2014/main" id="{1B67CED9-0E33-A537-8EA7-2073EF33165B}"/>
              </a:ext>
            </a:extLst>
          </p:cNvPr>
          <p:cNvSpPr/>
          <p:nvPr/>
        </p:nvSpPr>
        <p:spPr>
          <a:xfrm>
            <a:off x="7252812" y="173948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80" name="椭圆 479">
            <a:extLst>
              <a:ext uri="{FF2B5EF4-FFF2-40B4-BE49-F238E27FC236}">
                <a16:creationId xmlns:a16="http://schemas.microsoft.com/office/drawing/2014/main" id="{A1F0DC7F-44D3-44B6-E572-239E8CF3ADCC}"/>
              </a:ext>
            </a:extLst>
          </p:cNvPr>
          <p:cNvSpPr/>
          <p:nvPr/>
        </p:nvSpPr>
        <p:spPr>
          <a:xfrm>
            <a:off x="7648801" y="173948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81" name="椭圆 480">
            <a:extLst>
              <a:ext uri="{FF2B5EF4-FFF2-40B4-BE49-F238E27FC236}">
                <a16:creationId xmlns:a16="http://schemas.microsoft.com/office/drawing/2014/main" id="{A33A479A-73E9-C0DA-67B4-A66C58F00F6B}"/>
              </a:ext>
            </a:extLst>
          </p:cNvPr>
          <p:cNvSpPr/>
          <p:nvPr/>
        </p:nvSpPr>
        <p:spPr>
          <a:xfrm>
            <a:off x="7448221" y="1423342"/>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482" name="直接连接符 481">
            <a:extLst>
              <a:ext uri="{FF2B5EF4-FFF2-40B4-BE49-F238E27FC236}">
                <a16:creationId xmlns:a16="http://schemas.microsoft.com/office/drawing/2014/main" id="{054A5AE7-50FA-6E61-00C8-2550A101BE1A}"/>
              </a:ext>
            </a:extLst>
          </p:cNvPr>
          <p:cNvCxnSpPr>
            <a:cxnSpLocks/>
            <a:stCxn id="479" idx="0"/>
            <a:endCxn id="481" idx="3"/>
          </p:cNvCxnSpPr>
          <p:nvPr/>
        </p:nvCxnSpPr>
        <p:spPr>
          <a:xfrm flipV="1">
            <a:off x="7317106" y="1539196"/>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00" name="直接连接符 499">
            <a:extLst>
              <a:ext uri="{FF2B5EF4-FFF2-40B4-BE49-F238E27FC236}">
                <a16:creationId xmlns:a16="http://schemas.microsoft.com/office/drawing/2014/main" id="{F3E82C53-4169-61AC-A732-02C83AA31A08}"/>
              </a:ext>
            </a:extLst>
          </p:cNvPr>
          <p:cNvCxnSpPr>
            <a:cxnSpLocks/>
            <a:stCxn id="480" idx="1"/>
            <a:endCxn id="481" idx="5"/>
          </p:cNvCxnSpPr>
          <p:nvPr/>
        </p:nvCxnSpPr>
        <p:spPr>
          <a:xfrm flipH="1" flipV="1">
            <a:off x="7557978" y="1539196"/>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01" name="直接连接符 500">
            <a:extLst>
              <a:ext uri="{FF2B5EF4-FFF2-40B4-BE49-F238E27FC236}">
                <a16:creationId xmlns:a16="http://schemas.microsoft.com/office/drawing/2014/main" id="{636E125F-80FB-BC40-950F-691D4903B392}"/>
              </a:ext>
            </a:extLst>
          </p:cNvPr>
          <p:cNvCxnSpPr>
            <a:cxnSpLocks/>
            <a:stCxn id="480" idx="2"/>
            <a:endCxn id="479" idx="6"/>
          </p:cNvCxnSpPr>
          <p:nvPr/>
        </p:nvCxnSpPr>
        <p:spPr>
          <a:xfrm flipH="1">
            <a:off x="7381400" y="1807353"/>
            <a:ext cx="267401" cy="0"/>
          </a:xfrm>
          <a:prstGeom prst="line">
            <a:avLst/>
          </a:prstGeom>
        </p:spPr>
        <p:style>
          <a:lnRef idx="3">
            <a:schemeClr val="dk1"/>
          </a:lnRef>
          <a:fillRef idx="0">
            <a:schemeClr val="dk1"/>
          </a:fillRef>
          <a:effectRef idx="2">
            <a:schemeClr val="dk1"/>
          </a:effectRef>
          <a:fontRef idx="minor">
            <a:schemeClr val="tx1"/>
          </a:fontRef>
        </p:style>
      </p:cxnSp>
      <p:sp>
        <p:nvSpPr>
          <p:cNvPr id="504" name="文本框 503">
            <a:extLst>
              <a:ext uri="{FF2B5EF4-FFF2-40B4-BE49-F238E27FC236}">
                <a16:creationId xmlns:a16="http://schemas.microsoft.com/office/drawing/2014/main" id="{CA0F8C92-BD55-BA09-872C-0A2D6C8731D6}"/>
              </a:ext>
            </a:extLst>
          </p:cNvPr>
          <p:cNvSpPr txBox="1"/>
          <p:nvPr/>
        </p:nvSpPr>
        <p:spPr>
          <a:xfrm>
            <a:off x="1695510" y="1775758"/>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pic>
        <p:nvPicPr>
          <p:cNvPr id="505" name="图片 504">
            <a:extLst>
              <a:ext uri="{FF2B5EF4-FFF2-40B4-BE49-F238E27FC236}">
                <a16:creationId xmlns:a16="http://schemas.microsoft.com/office/drawing/2014/main" id="{1A401C66-B26F-8D8C-8A46-34BF5E4DC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6914" y="4106133"/>
            <a:ext cx="476355" cy="476355"/>
          </a:xfrm>
          <a:prstGeom prst="rect">
            <a:avLst/>
          </a:prstGeom>
        </p:spPr>
      </p:pic>
      <p:sp>
        <p:nvSpPr>
          <p:cNvPr id="507" name="箭头: 右 506">
            <a:extLst>
              <a:ext uri="{FF2B5EF4-FFF2-40B4-BE49-F238E27FC236}">
                <a16:creationId xmlns:a16="http://schemas.microsoft.com/office/drawing/2014/main" id="{BCB08C1B-D909-3292-A5B2-939891AA6B09}"/>
              </a:ext>
            </a:extLst>
          </p:cNvPr>
          <p:cNvSpPr/>
          <p:nvPr/>
        </p:nvSpPr>
        <p:spPr>
          <a:xfrm>
            <a:off x="2340052" y="4388252"/>
            <a:ext cx="432292" cy="206705"/>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8" name="文本框 507">
            <a:extLst>
              <a:ext uri="{FF2B5EF4-FFF2-40B4-BE49-F238E27FC236}">
                <a16:creationId xmlns:a16="http://schemas.microsoft.com/office/drawing/2014/main" id="{F281C662-1DB8-FCDD-BFB7-BCEE049E0884}"/>
              </a:ext>
            </a:extLst>
          </p:cNvPr>
          <p:cNvSpPr txBox="1"/>
          <p:nvPr/>
        </p:nvSpPr>
        <p:spPr>
          <a:xfrm>
            <a:off x="2104456" y="3994737"/>
            <a:ext cx="898003"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Ownership </a:t>
            </a:r>
          </a:p>
          <a:p>
            <a:pPr algn="ctr"/>
            <a:r>
              <a:rPr lang="en-US" altLang="zh-CN" sz="1200" dirty="0">
                <a:latin typeface="Times New Roman" panose="02020603050405020304" pitchFamily="18" charset="0"/>
                <a:cs typeface="Times New Roman" panose="02020603050405020304" pitchFamily="18" charset="0"/>
              </a:rPr>
              <a:t>protection</a:t>
            </a:r>
            <a:endParaRPr lang="zh-CN" altLang="en-US" sz="1200" dirty="0">
              <a:latin typeface="Times New Roman" panose="02020603050405020304" pitchFamily="18" charset="0"/>
              <a:cs typeface="Times New Roman" panose="02020603050405020304" pitchFamily="18" charset="0"/>
            </a:endParaRPr>
          </a:p>
        </p:txBody>
      </p:sp>
      <p:sp>
        <p:nvSpPr>
          <p:cNvPr id="509" name="文本框 508">
            <a:extLst>
              <a:ext uri="{FF2B5EF4-FFF2-40B4-BE49-F238E27FC236}">
                <a16:creationId xmlns:a16="http://schemas.microsoft.com/office/drawing/2014/main" id="{FA88B0FB-09FD-23A1-828A-F3EF508B2D9E}"/>
              </a:ext>
            </a:extLst>
          </p:cNvPr>
          <p:cNvSpPr txBox="1"/>
          <p:nvPr/>
        </p:nvSpPr>
        <p:spPr>
          <a:xfrm>
            <a:off x="1674450" y="4498308"/>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510" name="椭圆 509">
            <a:extLst>
              <a:ext uri="{FF2B5EF4-FFF2-40B4-BE49-F238E27FC236}">
                <a16:creationId xmlns:a16="http://schemas.microsoft.com/office/drawing/2014/main" id="{A2DB6310-7362-A64B-D8BF-FA3297D5B921}"/>
              </a:ext>
            </a:extLst>
          </p:cNvPr>
          <p:cNvSpPr/>
          <p:nvPr/>
        </p:nvSpPr>
        <p:spPr>
          <a:xfrm>
            <a:off x="3196856" y="407709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11" name="椭圆 510">
            <a:extLst>
              <a:ext uri="{FF2B5EF4-FFF2-40B4-BE49-F238E27FC236}">
                <a16:creationId xmlns:a16="http://schemas.microsoft.com/office/drawing/2014/main" id="{369CD3C7-8758-B8EF-D40B-79BC053B1EC4}"/>
              </a:ext>
            </a:extLst>
          </p:cNvPr>
          <p:cNvSpPr/>
          <p:nvPr/>
        </p:nvSpPr>
        <p:spPr>
          <a:xfrm>
            <a:off x="3220102" y="3517099"/>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5" name="椭圆 64">
            <a:extLst>
              <a:ext uri="{FF2B5EF4-FFF2-40B4-BE49-F238E27FC236}">
                <a16:creationId xmlns:a16="http://schemas.microsoft.com/office/drawing/2014/main" id="{1BCDEE82-B77D-FD74-D2F5-7B02D23E7A0F}"/>
              </a:ext>
            </a:extLst>
          </p:cNvPr>
          <p:cNvSpPr/>
          <p:nvPr/>
        </p:nvSpPr>
        <p:spPr>
          <a:xfrm>
            <a:off x="3490557" y="379907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6" name="椭圆 65">
            <a:extLst>
              <a:ext uri="{FF2B5EF4-FFF2-40B4-BE49-F238E27FC236}">
                <a16:creationId xmlns:a16="http://schemas.microsoft.com/office/drawing/2014/main" id="{108F4325-39F1-1D02-24EB-6D89166A90A4}"/>
              </a:ext>
            </a:extLst>
          </p:cNvPr>
          <p:cNvSpPr/>
          <p:nvPr/>
        </p:nvSpPr>
        <p:spPr>
          <a:xfrm>
            <a:off x="3792151" y="406700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7" name="椭圆 66">
            <a:extLst>
              <a:ext uri="{FF2B5EF4-FFF2-40B4-BE49-F238E27FC236}">
                <a16:creationId xmlns:a16="http://schemas.microsoft.com/office/drawing/2014/main" id="{0C455027-73BF-64B9-8FA1-74B8A2429CCA}"/>
              </a:ext>
            </a:extLst>
          </p:cNvPr>
          <p:cNvSpPr/>
          <p:nvPr/>
        </p:nvSpPr>
        <p:spPr>
          <a:xfrm>
            <a:off x="3785444" y="351523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70" name="直接连接符 69">
            <a:extLst>
              <a:ext uri="{FF2B5EF4-FFF2-40B4-BE49-F238E27FC236}">
                <a16:creationId xmlns:a16="http://schemas.microsoft.com/office/drawing/2014/main" id="{D4E01B6B-796D-7ED6-1934-7D8EA22F2474}"/>
              </a:ext>
            </a:extLst>
          </p:cNvPr>
          <p:cNvCxnSpPr>
            <a:cxnSpLocks/>
            <a:stCxn id="65" idx="7"/>
            <a:endCxn id="67" idx="3"/>
          </p:cNvCxnSpPr>
          <p:nvPr/>
        </p:nvCxnSpPr>
        <p:spPr>
          <a:xfrm flipV="1">
            <a:off x="3600314" y="3631088"/>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71" name="直接连接符 70">
            <a:extLst>
              <a:ext uri="{FF2B5EF4-FFF2-40B4-BE49-F238E27FC236}">
                <a16:creationId xmlns:a16="http://schemas.microsoft.com/office/drawing/2014/main" id="{EF0C4161-4566-4A30-215B-4ECC93E14C51}"/>
              </a:ext>
            </a:extLst>
          </p:cNvPr>
          <p:cNvCxnSpPr>
            <a:cxnSpLocks/>
            <a:stCxn id="66" idx="1"/>
          </p:cNvCxnSpPr>
          <p:nvPr/>
        </p:nvCxnSpPr>
        <p:spPr>
          <a:xfrm flipH="1" flipV="1">
            <a:off x="3603165" y="3889660"/>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72" name="直接连接符 71">
            <a:extLst>
              <a:ext uri="{FF2B5EF4-FFF2-40B4-BE49-F238E27FC236}">
                <a16:creationId xmlns:a16="http://schemas.microsoft.com/office/drawing/2014/main" id="{B692FDD4-9BB4-060A-A733-0B5D3522E914}"/>
              </a:ext>
            </a:extLst>
          </p:cNvPr>
          <p:cNvCxnSpPr>
            <a:cxnSpLocks/>
            <a:stCxn id="66" idx="0"/>
            <a:endCxn id="67" idx="4"/>
          </p:cNvCxnSpPr>
          <p:nvPr/>
        </p:nvCxnSpPr>
        <p:spPr>
          <a:xfrm flipH="1" flipV="1">
            <a:off x="3849738" y="3650965"/>
            <a:ext cx="6707" cy="416044"/>
          </a:xfrm>
          <a:prstGeom prst="line">
            <a:avLst/>
          </a:prstGeom>
        </p:spPr>
        <p:style>
          <a:lnRef idx="3">
            <a:schemeClr val="dk1"/>
          </a:lnRef>
          <a:fillRef idx="0">
            <a:schemeClr val="dk1"/>
          </a:fillRef>
          <a:effectRef idx="2">
            <a:schemeClr val="dk1"/>
          </a:effectRef>
          <a:fontRef idx="minor">
            <a:schemeClr val="tx1"/>
          </a:fontRef>
        </p:style>
      </p:cxnSp>
      <p:cxnSp>
        <p:nvCxnSpPr>
          <p:cNvPr id="73" name="直接连接符 72">
            <a:extLst>
              <a:ext uri="{FF2B5EF4-FFF2-40B4-BE49-F238E27FC236}">
                <a16:creationId xmlns:a16="http://schemas.microsoft.com/office/drawing/2014/main" id="{F2583D74-4C21-A3AC-50F5-CE945EC1631F}"/>
              </a:ext>
            </a:extLst>
          </p:cNvPr>
          <p:cNvCxnSpPr>
            <a:cxnSpLocks/>
            <a:stCxn id="510" idx="7"/>
            <a:endCxn id="65" idx="3"/>
          </p:cNvCxnSpPr>
          <p:nvPr/>
        </p:nvCxnSpPr>
        <p:spPr>
          <a:xfrm flipV="1">
            <a:off x="3306613" y="3914929"/>
            <a:ext cx="202775" cy="182045"/>
          </a:xfrm>
          <a:prstGeom prst="line">
            <a:avLst/>
          </a:prstGeom>
        </p:spPr>
        <p:style>
          <a:lnRef idx="3">
            <a:schemeClr val="dk1"/>
          </a:lnRef>
          <a:fillRef idx="0">
            <a:schemeClr val="dk1"/>
          </a:fillRef>
          <a:effectRef idx="2">
            <a:schemeClr val="dk1"/>
          </a:effectRef>
          <a:fontRef idx="minor">
            <a:schemeClr val="tx1"/>
          </a:fontRef>
        </p:style>
      </p:cxnSp>
      <p:cxnSp>
        <p:nvCxnSpPr>
          <p:cNvPr id="75" name="直接连接符 74">
            <a:extLst>
              <a:ext uri="{FF2B5EF4-FFF2-40B4-BE49-F238E27FC236}">
                <a16:creationId xmlns:a16="http://schemas.microsoft.com/office/drawing/2014/main" id="{63D37DD4-2CEE-A925-530B-EFEDCB4AA881}"/>
              </a:ext>
            </a:extLst>
          </p:cNvPr>
          <p:cNvCxnSpPr>
            <a:cxnSpLocks/>
            <a:stCxn id="65" idx="1"/>
            <a:endCxn id="511" idx="5"/>
          </p:cNvCxnSpPr>
          <p:nvPr/>
        </p:nvCxnSpPr>
        <p:spPr>
          <a:xfrm flipH="1" flipV="1">
            <a:off x="3329859" y="3632953"/>
            <a:ext cx="179529" cy="185999"/>
          </a:xfrm>
          <a:prstGeom prst="line">
            <a:avLst/>
          </a:prstGeom>
        </p:spPr>
        <p:style>
          <a:lnRef idx="3">
            <a:schemeClr val="dk1"/>
          </a:lnRef>
          <a:fillRef idx="0">
            <a:schemeClr val="dk1"/>
          </a:fillRef>
          <a:effectRef idx="2">
            <a:schemeClr val="dk1"/>
          </a:effectRef>
          <a:fontRef idx="minor">
            <a:schemeClr val="tx1"/>
          </a:fontRef>
        </p:style>
      </p:cxnSp>
      <p:pic>
        <p:nvPicPr>
          <p:cNvPr id="76" name="图片 75">
            <a:extLst>
              <a:ext uri="{FF2B5EF4-FFF2-40B4-BE49-F238E27FC236}">
                <a16:creationId xmlns:a16="http://schemas.microsoft.com/office/drawing/2014/main" id="{07BC3094-B149-F6C0-2AB4-5E7F8B3061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2142" y="3490108"/>
            <a:ext cx="180000" cy="180000"/>
          </a:xfrm>
          <a:prstGeom prst="rect">
            <a:avLst/>
          </a:prstGeom>
        </p:spPr>
      </p:pic>
      <p:pic>
        <p:nvPicPr>
          <p:cNvPr id="77" name="图片 76">
            <a:extLst>
              <a:ext uri="{FF2B5EF4-FFF2-40B4-BE49-F238E27FC236}">
                <a16:creationId xmlns:a16="http://schemas.microsoft.com/office/drawing/2014/main" id="{0A94E0AA-86AD-28DC-B9BF-18854F60C8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0732" y="4064281"/>
            <a:ext cx="180000" cy="180000"/>
          </a:xfrm>
          <a:prstGeom prst="rect">
            <a:avLst/>
          </a:prstGeom>
        </p:spPr>
      </p:pic>
      <p:pic>
        <p:nvPicPr>
          <p:cNvPr id="78" name="图片 77">
            <a:extLst>
              <a:ext uri="{FF2B5EF4-FFF2-40B4-BE49-F238E27FC236}">
                <a16:creationId xmlns:a16="http://schemas.microsoft.com/office/drawing/2014/main" id="{05907B3C-E31E-2B64-3A06-7E55E15D26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6770" y="3521848"/>
            <a:ext cx="180000" cy="180000"/>
          </a:xfrm>
          <a:prstGeom prst="rect">
            <a:avLst/>
          </a:prstGeom>
        </p:spPr>
      </p:pic>
      <p:pic>
        <p:nvPicPr>
          <p:cNvPr id="79" name="图片 78">
            <a:extLst>
              <a:ext uri="{FF2B5EF4-FFF2-40B4-BE49-F238E27FC236}">
                <a16:creationId xmlns:a16="http://schemas.microsoft.com/office/drawing/2014/main" id="{A6986C5D-7DCC-8FB2-5A88-0E9D8EB4DD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9631" y="3746319"/>
            <a:ext cx="180000" cy="180000"/>
          </a:xfrm>
          <a:prstGeom prst="rect">
            <a:avLst/>
          </a:prstGeom>
        </p:spPr>
      </p:pic>
      <p:pic>
        <p:nvPicPr>
          <p:cNvPr id="80" name="图片 79">
            <a:extLst>
              <a:ext uri="{FF2B5EF4-FFF2-40B4-BE49-F238E27FC236}">
                <a16:creationId xmlns:a16="http://schemas.microsoft.com/office/drawing/2014/main" id="{4C9EDE03-2893-1285-6039-05032404B4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27607" y="4058212"/>
            <a:ext cx="180000" cy="180000"/>
          </a:xfrm>
          <a:prstGeom prst="rect">
            <a:avLst/>
          </a:prstGeom>
        </p:spPr>
      </p:pic>
      <p:sp>
        <p:nvSpPr>
          <p:cNvPr id="83" name="椭圆 82">
            <a:extLst>
              <a:ext uri="{FF2B5EF4-FFF2-40B4-BE49-F238E27FC236}">
                <a16:creationId xmlns:a16="http://schemas.microsoft.com/office/drawing/2014/main" id="{BCD72874-363E-5252-2012-C15111525D2A}"/>
              </a:ext>
            </a:extLst>
          </p:cNvPr>
          <p:cNvSpPr/>
          <p:nvPr/>
        </p:nvSpPr>
        <p:spPr>
          <a:xfrm>
            <a:off x="3059786" y="5125724"/>
            <a:ext cx="128588" cy="13573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5" name="椭圆 84">
            <a:extLst>
              <a:ext uri="{FF2B5EF4-FFF2-40B4-BE49-F238E27FC236}">
                <a16:creationId xmlns:a16="http://schemas.microsoft.com/office/drawing/2014/main" id="{7992D9DE-2767-5876-A546-2108AB2249DA}"/>
              </a:ext>
            </a:extLst>
          </p:cNvPr>
          <p:cNvSpPr/>
          <p:nvPr/>
        </p:nvSpPr>
        <p:spPr>
          <a:xfrm>
            <a:off x="3455775" y="5125724"/>
            <a:ext cx="128588" cy="13573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6" name="椭圆 85">
            <a:extLst>
              <a:ext uri="{FF2B5EF4-FFF2-40B4-BE49-F238E27FC236}">
                <a16:creationId xmlns:a16="http://schemas.microsoft.com/office/drawing/2014/main" id="{8D7F0711-587B-DDD9-E83C-47BC84D6C1D0}"/>
              </a:ext>
            </a:extLst>
          </p:cNvPr>
          <p:cNvSpPr/>
          <p:nvPr/>
        </p:nvSpPr>
        <p:spPr>
          <a:xfrm>
            <a:off x="3255195" y="4809579"/>
            <a:ext cx="128588" cy="13573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7" name="直接连接符 86">
            <a:extLst>
              <a:ext uri="{FF2B5EF4-FFF2-40B4-BE49-F238E27FC236}">
                <a16:creationId xmlns:a16="http://schemas.microsoft.com/office/drawing/2014/main" id="{82B423DC-278F-B91C-7039-EBD87FC2B94A}"/>
              </a:ext>
            </a:extLst>
          </p:cNvPr>
          <p:cNvCxnSpPr>
            <a:cxnSpLocks/>
            <a:stCxn id="83" idx="0"/>
            <a:endCxn id="86" idx="3"/>
          </p:cNvCxnSpPr>
          <p:nvPr/>
        </p:nvCxnSpPr>
        <p:spPr>
          <a:xfrm flipV="1">
            <a:off x="3124080" y="4925433"/>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88" name="直接连接符 87">
            <a:extLst>
              <a:ext uri="{FF2B5EF4-FFF2-40B4-BE49-F238E27FC236}">
                <a16:creationId xmlns:a16="http://schemas.microsoft.com/office/drawing/2014/main" id="{3C73AAF4-42C4-4A57-C142-CF3A68BAD9B0}"/>
              </a:ext>
            </a:extLst>
          </p:cNvPr>
          <p:cNvCxnSpPr>
            <a:cxnSpLocks/>
            <a:stCxn id="85" idx="1"/>
            <a:endCxn id="86" idx="5"/>
          </p:cNvCxnSpPr>
          <p:nvPr/>
        </p:nvCxnSpPr>
        <p:spPr>
          <a:xfrm flipH="1" flipV="1">
            <a:off x="3364952" y="4925433"/>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89" name="直接连接符 88">
            <a:extLst>
              <a:ext uri="{FF2B5EF4-FFF2-40B4-BE49-F238E27FC236}">
                <a16:creationId xmlns:a16="http://schemas.microsoft.com/office/drawing/2014/main" id="{55414278-912F-9E81-AD75-54DF1EBD28C3}"/>
              </a:ext>
            </a:extLst>
          </p:cNvPr>
          <p:cNvCxnSpPr>
            <a:cxnSpLocks/>
            <a:stCxn id="85" idx="2"/>
            <a:endCxn id="83" idx="6"/>
          </p:cNvCxnSpPr>
          <p:nvPr/>
        </p:nvCxnSpPr>
        <p:spPr>
          <a:xfrm flipH="1">
            <a:off x="3188374" y="5193590"/>
            <a:ext cx="267401" cy="0"/>
          </a:xfrm>
          <a:prstGeom prst="line">
            <a:avLst/>
          </a:prstGeom>
        </p:spPr>
        <p:style>
          <a:lnRef idx="3">
            <a:schemeClr val="dk1"/>
          </a:lnRef>
          <a:fillRef idx="0">
            <a:schemeClr val="dk1"/>
          </a:fillRef>
          <a:effectRef idx="2">
            <a:schemeClr val="dk1"/>
          </a:effectRef>
          <a:fontRef idx="minor">
            <a:schemeClr val="tx1"/>
          </a:fontRef>
        </p:style>
      </p:cxnSp>
      <p:sp>
        <p:nvSpPr>
          <p:cNvPr id="97" name="文本框 96">
            <a:extLst>
              <a:ext uri="{FF2B5EF4-FFF2-40B4-BE49-F238E27FC236}">
                <a16:creationId xmlns:a16="http://schemas.microsoft.com/office/drawing/2014/main" id="{F83E51A4-E03D-A281-34C6-E30551E25C15}"/>
              </a:ext>
            </a:extLst>
          </p:cNvPr>
          <p:cNvSpPr txBox="1"/>
          <p:nvPr/>
        </p:nvSpPr>
        <p:spPr>
          <a:xfrm>
            <a:off x="3437497" y="4609532"/>
            <a:ext cx="1144016" cy="830997"/>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Prompt-</a:t>
            </a:r>
            <a:r>
              <a:rPr lang="en" altLang="zh-CN" sz="1200" dirty="0">
                <a:latin typeface="Times New Roman" panose="02020603050405020304" pitchFamily="18" charset="0"/>
                <a:cs typeface="Times New Roman" panose="02020603050405020304" pitchFamily="18" charset="0"/>
              </a:rPr>
              <a:t>aware</a:t>
            </a:r>
            <a:r>
              <a:rPr lang="en-US" altLang="zh-CN" sz="1200" dirty="0">
                <a:latin typeface="Times New Roman" panose="02020603050405020304" pitchFamily="18" charset="0"/>
                <a:cs typeface="Times New Roman" panose="02020603050405020304" pitchFamily="18" charset="0"/>
              </a:rPr>
              <a:t> </a:t>
            </a:r>
          </a:p>
          <a:p>
            <a:pPr algn="ctr"/>
            <a:r>
              <a:rPr lang="en-US" altLang="zh-CN" sz="1200" dirty="0">
                <a:latin typeface="Times New Roman" panose="02020603050405020304" pitchFamily="18" charset="0"/>
                <a:cs typeface="Times New Roman" panose="02020603050405020304" pitchFamily="18" charset="0"/>
              </a:rPr>
              <a:t>stable perturbations </a:t>
            </a:r>
          </a:p>
          <a:p>
            <a:pPr algn="ctr"/>
            <a:r>
              <a:rPr lang="en-US" altLang="zh-CN" sz="1200" dirty="0">
                <a:latin typeface="Times New Roman" panose="02020603050405020304" pitchFamily="18" charset="0"/>
                <a:cs typeface="Times New Roman" panose="02020603050405020304" pitchFamily="18" charset="0"/>
              </a:rPr>
              <a:t>(PASP) </a:t>
            </a:r>
            <a:endParaRPr lang="zh-CN" altLang="en-US" sz="1200" dirty="0">
              <a:latin typeface="Times New Roman" panose="02020603050405020304" pitchFamily="18" charset="0"/>
              <a:cs typeface="Times New Roman" panose="02020603050405020304" pitchFamily="18" charset="0"/>
            </a:endParaRPr>
          </a:p>
        </p:txBody>
      </p:sp>
      <p:sp>
        <p:nvSpPr>
          <p:cNvPr id="110" name="文本框 109">
            <a:extLst>
              <a:ext uri="{FF2B5EF4-FFF2-40B4-BE49-F238E27FC236}">
                <a16:creationId xmlns:a16="http://schemas.microsoft.com/office/drawing/2014/main" id="{92CC2E72-575F-48E6-36B2-A747FD1EFB10}"/>
              </a:ext>
            </a:extLst>
          </p:cNvPr>
          <p:cNvSpPr txBox="1"/>
          <p:nvPr/>
        </p:nvSpPr>
        <p:spPr>
          <a:xfrm>
            <a:off x="4594690" y="4764506"/>
            <a:ext cx="878541" cy="646331"/>
          </a:xfrm>
          <a:prstGeom prst="rect">
            <a:avLst/>
          </a:prstGeom>
          <a:noFill/>
        </p:spPr>
        <p:txBody>
          <a:bodyPr wrap="square">
            <a:spAutoFit/>
          </a:bodyPr>
          <a:lstStyle/>
          <a:p>
            <a:pPr algn="ctr"/>
            <a:r>
              <a:rPr lang="zh-CN" altLang="en-US" sz="1200" dirty="0">
                <a:latin typeface="Times New Roman" panose="02020603050405020304" pitchFamily="18" charset="0"/>
                <a:cs typeface="Times New Roman" panose="02020603050405020304" pitchFamily="18" charset="0"/>
              </a:rPr>
              <a:t>Task</a:t>
            </a:r>
            <a:r>
              <a:rPr lang="en-US" altLang="zh-CN" sz="1200" dirty="0">
                <a:latin typeface="Times New Roman" panose="02020603050405020304" pitchFamily="18" charset="0"/>
                <a:cs typeface="Times New Roman" panose="02020603050405020304" pitchFamily="18" charset="0"/>
              </a:rPr>
              <a:t>-u</a:t>
            </a:r>
            <a:r>
              <a:rPr lang="zh-CN" altLang="en-US" sz="1200" dirty="0">
                <a:latin typeface="Times New Roman" panose="02020603050405020304" pitchFamily="18" charset="0"/>
                <a:cs typeface="Times New Roman" panose="02020603050405020304" pitchFamily="18" charset="0"/>
              </a:rPr>
              <a:t>nified </a:t>
            </a:r>
            <a:endParaRPr lang="en-US" altLang="zh-CN" sz="1200" dirty="0">
              <a:latin typeface="Times New Roman" panose="02020603050405020304" pitchFamily="18" charset="0"/>
              <a:cs typeface="Times New Roman" panose="02020603050405020304" pitchFamily="18" charset="0"/>
            </a:endParaRPr>
          </a:p>
          <a:p>
            <a:pPr algn="ctr"/>
            <a:r>
              <a:rPr lang="en-US" altLang="zh-CN" sz="1200" dirty="0">
                <a:latin typeface="Times New Roman" panose="02020603050405020304" pitchFamily="18" charset="0"/>
                <a:cs typeface="Times New Roman" panose="02020603050405020304" pitchFamily="18" charset="0"/>
              </a:rPr>
              <a:t>p</a:t>
            </a:r>
            <a:r>
              <a:rPr lang="zh-CN" altLang="en-US" sz="1200" dirty="0">
                <a:latin typeface="Times New Roman" panose="02020603050405020304" pitchFamily="18" charset="0"/>
                <a:cs typeface="Times New Roman" panose="02020603050405020304" pitchFamily="18" charset="0"/>
              </a:rPr>
              <a:t>rompt</a:t>
            </a:r>
            <a:r>
              <a:rPr lang="en-US" altLang="zh-CN" sz="1200" dirty="0">
                <a:latin typeface="Times New Roman" panose="02020603050405020304" pitchFamily="18" charset="0"/>
                <a:cs typeface="Times New Roman" panose="02020603050405020304" pitchFamily="18" charset="0"/>
              </a:rPr>
              <a:t>s</a:t>
            </a:r>
            <a:endParaRPr lang="zh-CN" altLang="en-US" sz="1200" dirty="0">
              <a:latin typeface="Times New Roman" panose="02020603050405020304" pitchFamily="18" charset="0"/>
              <a:cs typeface="Times New Roman" panose="02020603050405020304" pitchFamily="18" charset="0"/>
            </a:endParaRPr>
          </a:p>
        </p:txBody>
      </p:sp>
      <p:cxnSp>
        <p:nvCxnSpPr>
          <p:cNvPr id="127" name="直接箭头连接符 126">
            <a:extLst>
              <a:ext uri="{FF2B5EF4-FFF2-40B4-BE49-F238E27FC236}">
                <a16:creationId xmlns:a16="http://schemas.microsoft.com/office/drawing/2014/main" id="{38283265-9F6E-81EE-0D87-77A840FFC9F3}"/>
              </a:ext>
            </a:extLst>
          </p:cNvPr>
          <p:cNvCxnSpPr>
            <a:cxnSpLocks/>
          </p:cNvCxnSpPr>
          <p:nvPr/>
        </p:nvCxnSpPr>
        <p:spPr>
          <a:xfrm>
            <a:off x="4107991" y="4490647"/>
            <a:ext cx="0" cy="1543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14" name="左大括号 513">
            <a:extLst>
              <a:ext uri="{FF2B5EF4-FFF2-40B4-BE49-F238E27FC236}">
                <a16:creationId xmlns:a16="http://schemas.microsoft.com/office/drawing/2014/main" id="{53979821-6DF5-520F-BB0B-2729629E94A9}"/>
              </a:ext>
            </a:extLst>
          </p:cNvPr>
          <p:cNvSpPr/>
          <p:nvPr/>
        </p:nvSpPr>
        <p:spPr>
          <a:xfrm>
            <a:off x="4084683" y="3570978"/>
            <a:ext cx="143537" cy="588126"/>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516" name="椭圆 515">
            <a:extLst>
              <a:ext uri="{FF2B5EF4-FFF2-40B4-BE49-F238E27FC236}">
                <a16:creationId xmlns:a16="http://schemas.microsoft.com/office/drawing/2014/main" id="{BE2EE6C7-BD22-1F52-02F8-4E30D3FFE23E}"/>
              </a:ext>
            </a:extLst>
          </p:cNvPr>
          <p:cNvSpPr/>
          <p:nvPr/>
        </p:nvSpPr>
        <p:spPr>
          <a:xfrm>
            <a:off x="7178418" y="415426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18" name="椭圆 517">
            <a:extLst>
              <a:ext uri="{FF2B5EF4-FFF2-40B4-BE49-F238E27FC236}">
                <a16:creationId xmlns:a16="http://schemas.microsoft.com/office/drawing/2014/main" id="{9983D362-DA11-4BF9-0750-035238B67B22}"/>
              </a:ext>
            </a:extLst>
          </p:cNvPr>
          <p:cNvSpPr/>
          <p:nvPr/>
        </p:nvSpPr>
        <p:spPr>
          <a:xfrm>
            <a:off x="7574407" y="415426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19" name="椭圆 518">
            <a:extLst>
              <a:ext uri="{FF2B5EF4-FFF2-40B4-BE49-F238E27FC236}">
                <a16:creationId xmlns:a16="http://schemas.microsoft.com/office/drawing/2014/main" id="{08DEE175-5216-B81D-6E28-5F61097DBF17}"/>
              </a:ext>
            </a:extLst>
          </p:cNvPr>
          <p:cNvSpPr/>
          <p:nvPr/>
        </p:nvSpPr>
        <p:spPr>
          <a:xfrm>
            <a:off x="7373827" y="383812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20" name="直接连接符 519">
            <a:extLst>
              <a:ext uri="{FF2B5EF4-FFF2-40B4-BE49-F238E27FC236}">
                <a16:creationId xmlns:a16="http://schemas.microsoft.com/office/drawing/2014/main" id="{3CD40060-BE19-6DB7-1AB0-E23F2B182B60}"/>
              </a:ext>
            </a:extLst>
          </p:cNvPr>
          <p:cNvCxnSpPr>
            <a:cxnSpLocks/>
            <a:stCxn id="516" idx="0"/>
            <a:endCxn id="519" idx="3"/>
          </p:cNvCxnSpPr>
          <p:nvPr/>
        </p:nvCxnSpPr>
        <p:spPr>
          <a:xfrm flipV="1">
            <a:off x="7242712" y="3953978"/>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22" name="直接连接符 521">
            <a:extLst>
              <a:ext uri="{FF2B5EF4-FFF2-40B4-BE49-F238E27FC236}">
                <a16:creationId xmlns:a16="http://schemas.microsoft.com/office/drawing/2014/main" id="{F41E2E68-4D06-929F-D7FB-DE4876E8D799}"/>
              </a:ext>
            </a:extLst>
          </p:cNvPr>
          <p:cNvCxnSpPr>
            <a:cxnSpLocks/>
            <a:stCxn id="518" idx="1"/>
            <a:endCxn id="519" idx="5"/>
          </p:cNvCxnSpPr>
          <p:nvPr/>
        </p:nvCxnSpPr>
        <p:spPr>
          <a:xfrm flipH="1" flipV="1">
            <a:off x="7483584" y="3953978"/>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23" name="直接连接符 522">
            <a:extLst>
              <a:ext uri="{FF2B5EF4-FFF2-40B4-BE49-F238E27FC236}">
                <a16:creationId xmlns:a16="http://schemas.microsoft.com/office/drawing/2014/main" id="{0AB06348-5899-DE96-D59A-F5B277433D27}"/>
              </a:ext>
            </a:extLst>
          </p:cNvPr>
          <p:cNvCxnSpPr>
            <a:cxnSpLocks/>
            <a:stCxn id="518" idx="2"/>
            <a:endCxn id="516" idx="6"/>
          </p:cNvCxnSpPr>
          <p:nvPr/>
        </p:nvCxnSpPr>
        <p:spPr>
          <a:xfrm flipH="1">
            <a:off x="7307006" y="4222135"/>
            <a:ext cx="267401" cy="0"/>
          </a:xfrm>
          <a:prstGeom prst="line">
            <a:avLst/>
          </a:prstGeom>
        </p:spPr>
        <p:style>
          <a:lnRef idx="3">
            <a:schemeClr val="dk1"/>
          </a:lnRef>
          <a:fillRef idx="0">
            <a:schemeClr val="dk1"/>
          </a:fillRef>
          <a:effectRef idx="2">
            <a:schemeClr val="dk1"/>
          </a:effectRef>
          <a:fontRef idx="minor">
            <a:schemeClr val="tx1"/>
          </a:fontRef>
        </p:style>
      </p:cxnSp>
      <p:sp>
        <p:nvSpPr>
          <p:cNvPr id="524" name="文本框 523">
            <a:extLst>
              <a:ext uri="{FF2B5EF4-FFF2-40B4-BE49-F238E27FC236}">
                <a16:creationId xmlns:a16="http://schemas.microsoft.com/office/drawing/2014/main" id="{07645A68-2321-D1FD-E9A8-657D439AC098}"/>
              </a:ext>
            </a:extLst>
          </p:cNvPr>
          <p:cNvSpPr txBox="1"/>
          <p:nvPr/>
        </p:nvSpPr>
        <p:spPr>
          <a:xfrm>
            <a:off x="7645191" y="3674057"/>
            <a:ext cx="63184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pic>
        <p:nvPicPr>
          <p:cNvPr id="531" name="图片 530">
            <a:extLst>
              <a:ext uri="{FF2B5EF4-FFF2-40B4-BE49-F238E27FC236}">
                <a16:creationId xmlns:a16="http://schemas.microsoft.com/office/drawing/2014/main" id="{B0CDB0E2-2F6A-8C69-2CBF-353FB31BABD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46587" y="3670501"/>
            <a:ext cx="1035162" cy="1110701"/>
          </a:xfrm>
          <a:prstGeom prst="rect">
            <a:avLst/>
          </a:prstGeom>
        </p:spPr>
      </p:pic>
      <p:sp>
        <p:nvSpPr>
          <p:cNvPr id="532" name="矩形 531">
            <a:extLst>
              <a:ext uri="{FF2B5EF4-FFF2-40B4-BE49-F238E27FC236}">
                <a16:creationId xmlns:a16="http://schemas.microsoft.com/office/drawing/2014/main" id="{8858F7E0-BD11-A25B-9A8C-D78F86687B54}"/>
              </a:ext>
            </a:extLst>
          </p:cNvPr>
          <p:cNvSpPr/>
          <p:nvPr/>
        </p:nvSpPr>
        <p:spPr>
          <a:xfrm>
            <a:off x="1714243" y="547460"/>
            <a:ext cx="7148608" cy="5169393"/>
          </a:xfrm>
          <a:prstGeom prst="rect">
            <a:avLst/>
          </a:prstGeom>
          <a:noFill/>
          <a:ln>
            <a:solidFill>
              <a:schemeClr val="tx1">
                <a:lumMod val="95000"/>
                <a:lumOff val="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3" name="直接连接符 532">
            <a:extLst>
              <a:ext uri="{FF2B5EF4-FFF2-40B4-BE49-F238E27FC236}">
                <a16:creationId xmlns:a16="http://schemas.microsoft.com/office/drawing/2014/main" id="{00A50563-7B7B-E93A-8AE3-C70C6B6D60C7}"/>
              </a:ext>
            </a:extLst>
          </p:cNvPr>
          <p:cNvCxnSpPr>
            <a:cxnSpLocks/>
          </p:cNvCxnSpPr>
          <p:nvPr/>
        </p:nvCxnSpPr>
        <p:spPr>
          <a:xfrm>
            <a:off x="1703279" y="2951149"/>
            <a:ext cx="7148609" cy="0"/>
          </a:xfrm>
          <a:prstGeom prst="line">
            <a:avLst/>
          </a:prstGeom>
          <a:ln>
            <a:solidFill>
              <a:schemeClr val="tx1">
                <a:lumMod val="95000"/>
                <a:lumOff val="5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63258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59634" y="52095"/>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2541" y="443299"/>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7100</TotalTime>
  <Words>6452</Words>
  <Application>Microsoft Office PowerPoint</Application>
  <PresentationFormat>宽屏</PresentationFormat>
  <Paragraphs>1052</Paragraphs>
  <Slides>61</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61</vt:i4>
      </vt:variant>
    </vt:vector>
  </HeadingPairs>
  <TitlesOfParts>
    <vt:vector size="73" baseType="lpstr">
      <vt:lpstr>quote-cjk-patch</vt:lpstr>
      <vt:lpstr>SimSong</vt:lpstr>
      <vt:lpstr>等线</vt:lpstr>
      <vt:lpstr>等线 Light</vt:lpstr>
      <vt:lpstr>宋体</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Cora 7  node1 类别1 k-hop类别1  </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2171</cp:revision>
  <dcterms:created xsi:type="dcterms:W3CDTF">2025-08-14T07:06:40Z</dcterms:created>
  <dcterms:modified xsi:type="dcterms:W3CDTF">2025-12-30T04:40:27Z</dcterms:modified>
</cp:coreProperties>
</file>